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2" r:id="rId3"/>
  </p:sldMasterIdLst>
  <p:notesMasterIdLst>
    <p:notesMasterId r:id="rId15"/>
  </p:notesMasterIdLst>
  <p:sldIdLst>
    <p:sldId id="256" r:id="rId4"/>
    <p:sldId id="257" r:id="rId5"/>
    <p:sldId id="259" r:id="rId6"/>
    <p:sldId id="261" r:id="rId7"/>
    <p:sldId id="265" r:id="rId8"/>
    <p:sldId id="267" r:id="rId9"/>
    <p:sldId id="260" r:id="rId10"/>
    <p:sldId id="268" r:id="rId11"/>
    <p:sldId id="263" r:id="rId12"/>
    <p:sldId id="264" r:id="rId13"/>
    <p:sldId id="258" r:id="rId14"/>
  </p:sldIdLst>
  <p:sldSz cx="13195300" cy="7569200"/>
  <p:notesSz cx="131953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49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71817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473950" y="0"/>
            <a:ext cx="571817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59CD6-30AA-44DB-A06A-F6EE54DBEE07}" type="datetimeFigureOut">
              <a:rPr lang="en-NZ" smtClean="0"/>
              <a:t>27/10/2021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71975" y="946150"/>
            <a:ext cx="4451350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19213" y="3643313"/>
            <a:ext cx="10556875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571817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473950" y="7189788"/>
            <a:ext cx="571817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55172-811E-4C9D-AC09-6042B73651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109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E83C7-B317-480C-837C-4532807FF156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66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92564" y="6644665"/>
            <a:ext cx="3808933" cy="91701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47" y="1676"/>
            <a:ext cx="13190550" cy="7560005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473" y="3123"/>
            <a:ext cx="13196569" cy="7557134"/>
          </a:xfrm>
          <a:custGeom>
            <a:avLst/>
            <a:gdLst/>
            <a:ahLst/>
            <a:cxnLst/>
            <a:rect l="l" t="t" r="r" b="b"/>
            <a:pathLst>
              <a:path w="13196569" h="7557134">
                <a:moveTo>
                  <a:pt x="13196023" y="0"/>
                </a:moveTo>
                <a:lnTo>
                  <a:pt x="0" y="0"/>
                </a:lnTo>
                <a:lnTo>
                  <a:pt x="0" y="7557122"/>
                </a:lnTo>
                <a:lnTo>
                  <a:pt x="13196023" y="7557122"/>
                </a:lnTo>
                <a:lnTo>
                  <a:pt x="1319602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3201650" cy="7560945"/>
          </a:xfrm>
          <a:custGeom>
            <a:avLst/>
            <a:gdLst/>
            <a:ahLst/>
            <a:cxnLst/>
            <a:rect l="l" t="t" r="r" b="b"/>
            <a:pathLst>
              <a:path w="13201650" h="7560945">
                <a:moveTo>
                  <a:pt x="13201497" y="0"/>
                </a:moveTo>
                <a:lnTo>
                  <a:pt x="0" y="0"/>
                </a:lnTo>
                <a:lnTo>
                  <a:pt x="0" y="7560767"/>
                </a:lnTo>
                <a:lnTo>
                  <a:pt x="13201497" y="7560767"/>
                </a:lnTo>
                <a:lnTo>
                  <a:pt x="13201497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00749" y="0"/>
            <a:ext cx="6600761" cy="7560766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197" y="721346"/>
            <a:ext cx="1161681" cy="107928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72197" y="758405"/>
            <a:ext cx="1161681" cy="1042225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908888" y="657211"/>
            <a:ext cx="1288415" cy="1207770"/>
          </a:xfrm>
          <a:custGeom>
            <a:avLst/>
            <a:gdLst/>
            <a:ahLst/>
            <a:cxnLst/>
            <a:rect l="l" t="t" r="r" b="b"/>
            <a:pathLst>
              <a:path w="1288414" h="1207770">
                <a:moveTo>
                  <a:pt x="538213" y="704126"/>
                </a:moveTo>
                <a:lnTo>
                  <a:pt x="532498" y="655967"/>
                </a:lnTo>
                <a:lnTo>
                  <a:pt x="515353" y="619302"/>
                </a:lnTo>
                <a:lnTo>
                  <a:pt x="465162" y="590308"/>
                </a:lnTo>
                <a:lnTo>
                  <a:pt x="441363" y="588365"/>
                </a:lnTo>
                <a:lnTo>
                  <a:pt x="427913" y="589140"/>
                </a:lnTo>
                <a:lnTo>
                  <a:pt x="384822" y="600621"/>
                </a:lnTo>
                <a:lnTo>
                  <a:pt x="342430" y="623836"/>
                </a:lnTo>
                <a:lnTo>
                  <a:pt x="329488" y="633704"/>
                </a:lnTo>
                <a:lnTo>
                  <a:pt x="317461" y="598170"/>
                </a:lnTo>
                <a:lnTo>
                  <a:pt x="272338" y="598170"/>
                </a:lnTo>
                <a:lnTo>
                  <a:pt x="272338" y="895210"/>
                </a:lnTo>
                <a:lnTo>
                  <a:pt x="339712" y="895210"/>
                </a:lnTo>
                <a:lnTo>
                  <a:pt x="339712" y="687590"/>
                </a:lnTo>
                <a:lnTo>
                  <a:pt x="363334" y="669645"/>
                </a:lnTo>
                <a:lnTo>
                  <a:pt x="385432" y="656818"/>
                </a:lnTo>
                <a:lnTo>
                  <a:pt x="406031" y="649109"/>
                </a:lnTo>
                <a:lnTo>
                  <a:pt x="425132" y="646544"/>
                </a:lnTo>
                <a:lnTo>
                  <a:pt x="444868" y="650417"/>
                </a:lnTo>
                <a:lnTo>
                  <a:pt x="458965" y="662025"/>
                </a:lnTo>
                <a:lnTo>
                  <a:pt x="467423" y="681355"/>
                </a:lnTo>
                <a:lnTo>
                  <a:pt x="470242" y="708418"/>
                </a:lnTo>
                <a:lnTo>
                  <a:pt x="470242" y="895210"/>
                </a:lnTo>
                <a:lnTo>
                  <a:pt x="538213" y="895210"/>
                </a:lnTo>
                <a:lnTo>
                  <a:pt x="538213" y="704126"/>
                </a:lnTo>
                <a:close/>
              </a:path>
              <a:path w="1288414" h="1207770">
                <a:moveTo>
                  <a:pt x="856411" y="598170"/>
                </a:moveTo>
                <a:lnTo>
                  <a:pt x="788441" y="598170"/>
                </a:lnTo>
                <a:lnTo>
                  <a:pt x="788441" y="805802"/>
                </a:lnTo>
                <a:lnTo>
                  <a:pt x="764832" y="823760"/>
                </a:lnTo>
                <a:lnTo>
                  <a:pt x="742721" y="836574"/>
                </a:lnTo>
                <a:lnTo>
                  <a:pt x="722122" y="844270"/>
                </a:lnTo>
                <a:lnTo>
                  <a:pt x="703021" y="846836"/>
                </a:lnTo>
                <a:lnTo>
                  <a:pt x="683285" y="842975"/>
                </a:lnTo>
                <a:lnTo>
                  <a:pt x="669188" y="831367"/>
                </a:lnTo>
                <a:lnTo>
                  <a:pt x="660730" y="812038"/>
                </a:lnTo>
                <a:lnTo>
                  <a:pt x="657910" y="784974"/>
                </a:lnTo>
                <a:lnTo>
                  <a:pt x="657910" y="598170"/>
                </a:lnTo>
                <a:lnTo>
                  <a:pt x="590537" y="598170"/>
                </a:lnTo>
                <a:lnTo>
                  <a:pt x="590537" y="789266"/>
                </a:lnTo>
                <a:lnTo>
                  <a:pt x="596557" y="839901"/>
                </a:lnTo>
                <a:lnTo>
                  <a:pt x="614603" y="876071"/>
                </a:lnTo>
                <a:lnTo>
                  <a:pt x="644677" y="897775"/>
                </a:lnTo>
                <a:lnTo>
                  <a:pt x="686790" y="905014"/>
                </a:lnTo>
                <a:lnTo>
                  <a:pt x="700239" y="904252"/>
                </a:lnTo>
                <a:lnTo>
                  <a:pt x="743318" y="892759"/>
                </a:lnTo>
                <a:lnTo>
                  <a:pt x="785736" y="869581"/>
                </a:lnTo>
                <a:lnTo>
                  <a:pt x="798664" y="859701"/>
                </a:lnTo>
                <a:lnTo>
                  <a:pt x="810691" y="895210"/>
                </a:lnTo>
                <a:lnTo>
                  <a:pt x="856411" y="895210"/>
                </a:lnTo>
                <a:lnTo>
                  <a:pt x="856411" y="598170"/>
                </a:lnTo>
                <a:close/>
              </a:path>
              <a:path w="1288414" h="1207770">
                <a:moveTo>
                  <a:pt x="976579" y="597903"/>
                </a:moveTo>
                <a:lnTo>
                  <a:pt x="908608" y="597903"/>
                </a:lnTo>
                <a:lnTo>
                  <a:pt x="908608" y="894943"/>
                </a:lnTo>
                <a:lnTo>
                  <a:pt x="976579" y="894943"/>
                </a:lnTo>
                <a:lnTo>
                  <a:pt x="976579" y="597903"/>
                </a:lnTo>
                <a:close/>
              </a:path>
              <a:path w="1288414" h="1207770">
                <a:moveTo>
                  <a:pt x="982002" y="509092"/>
                </a:moveTo>
                <a:lnTo>
                  <a:pt x="964082" y="475399"/>
                </a:lnTo>
                <a:lnTo>
                  <a:pt x="941705" y="468668"/>
                </a:lnTo>
                <a:lnTo>
                  <a:pt x="933869" y="469417"/>
                </a:lnTo>
                <a:lnTo>
                  <a:pt x="903312" y="501116"/>
                </a:lnTo>
                <a:lnTo>
                  <a:pt x="902601" y="509092"/>
                </a:lnTo>
                <a:lnTo>
                  <a:pt x="903287" y="517347"/>
                </a:lnTo>
                <a:lnTo>
                  <a:pt x="933627" y="549389"/>
                </a:lnTo>
                <a:lnTo>
                  <a:pt x="941705" y="550125"/>
                </a:lnTo>
                <a:lnTo>
                  <a:pt x="949794" y="549389"/>
                </a:lnTo>
                <a:lnTo>
                  <a:pt x="979068" y="524941"/>
                </a:lnTo>
                <a:lnTo>
                  <a:pt x="982002" y="509092"/>
                </a:lnTo>
                <a:close/>
              </a:path>
              <a:path w="1288414" h="1207770">
                <a:moveTo>
                  <a:pt x="1288288" y="842149"/>
                </a:moveTo>
                <a:lnTo>
                  <a:pt x="1280756" y="792441"/>
                </a:lnTo>
                <a:lnTo>
                  <a:pt x="1265682" y="743813"/>
                </a:lnTo>
                <a:lnTo>
                  <a:pt x="1243088" y="697001"/>
                </a:lnTo>
                <a:lnTo>
                  <a:pt x="1224978" y="665645"/>
                </a:lnTo>
                <a:lnTo>
                  <a:pt x="1224978" y="867194"/>
                </a:lnTo>
                <a:lnTo>
                  <a:pt x="1220812" y="914476"/>
                </a:lnTo>
                <a:lnTo>
                  <a:pt x="1208328" y="960818"/>
                </a:lnTo>
                <a:lnTo>
                  <a:pt x="1187526" y="1005306"/>
                </a:lnTo>
                <a:lnTo>
                  <a:pt x="1159408" y="1045578"/>
                </a:lnTo>
                <a:lnTo>
                  <a:pt x="1125499" y="1079563"/>
                </a:lnTo>
                <a:lnTo>
                  <a:pt x="1086637" y="1106805"/>
                </a:lnTo>
                <a:lnTo>
                  <a:pt x="1043609" y="1126845"/>
                </a:lnTo>
                <a:lnTo>
                  <a:pt x="997229" y="1139202"/>
                </a:lnTo>
                <a:lnTo>
                  <a:pt x="948309" y="1143431"/>
                </a:lnTo>
                <a:lnTo>
                  <a:pt x="339979" y="1143431"/>
                </a:lnTo>
                <a:lnTo>
                  <a:pt x="291045" y="1139202"/>
                </a:lnTo>
                <a:lnTo>
                  <a:pt x="244678" y="1126845"/>
                </a:lnTo>
                <a:lnTo>
                  <a:pt x="201650" y="1106805"/>
                </a:lnTo>
                <a:lnTo>
                  <a:pt x="162775" y="1079563"/>
                </a:lnTo>
                <a:lnTo>
                  <a:pt x="128879" y="1045578"/>
                </a:lnTo>
                <a:lnTo>
                  <a:pt x="100761" y="1005306"/>
                </a:lnTo>
                <a:lnTo>
                  <a:pt x="79946" y="960818"/>
                </a:lnTo>
                <a:lnTo>
                  <a:pt x="67462" y="914476"/>
                </a:lnTo>
                <a:lnTo>
                  <a:pt x="63309" y="867194"/>
                </a:lnTo>
                <a:lnTo>
                  <a:pt x="67462" y="819912"/>
                </a:lnTo>
                <a:lnTo>
                  <a:pt x="79946" y="773557"/>
                </a:lnTo>
                <a:lnTo>
                  <a:pt x="100761" y="729068"/>
                </a:lnTo>
                <a:lnTo>
                  <a:pt x="404914" y="202247"/>
                </a:lnTo>
                <a:lnTo>
                  <a:pt x="433031" y="161988"/>
                </a:lnTo>
                <a:lnTo>
                  <a:pt x="466940" y="128003"/>
                </a:lnTo>
                <a:lnTo>
                  <a:pt x="505802" y="100761"/>
                </a:lnTo>
                <a:lnTo>
                  <a:pt x="548830" y="80721"/>
                </a:lnTo>
                <a:lnTo>
                  <a:pt x="595210" y="68364"/>
                </a:lnTo>
                <a:lnTo>
                  <a:pt x="644144" y="64135"/>
                </a:lnTo>
                <a:lnTo>
                  <a:pt x="693077" y="68364"/>
                </a:lnTo>
                <a:lnTo>
                  <a:pt x="739457" y="80721"/>
                </a:lnTo>
                <a:lnTo>
                  <a:pt x="782485" y="100761"/>
                </a:lnTo>
                <a:lnTo>
                  <a:pt x="821347" y="128016"/>
                </a:lnTo>
                <a:lnTo>
                  <a:pt x="855243" y="162001"/>
                </a:lnTo>
                <a:lnTo>
                  <a:pt x="883361" y="202260"/>
                </a:lnTo>
                <a:lnTo>
                  <a:pt x="1187526" y="729068"/>
                </a:lnTo>
                <a:lnTo>
                  <a:pt x="1208328" y="773557"/>
                </a:lnTo>
                <a:lnTo>
                  <a:pt x="1220812" y="819912"/>
                </a:lnTo>
                <a:lnTo>
                  <a:pt x="1224978" y="867194"/>
                </a:lnTo>
                <a:lnTo>
                  <a:pt x="1224978" y="665645"/>
                </a:lnTo>
                <a:lnTo>
                  <a:pt x="938911" y="170180"/>
                </a:lnTo>
                <a:lnTo>
                  <a:pt x="909662" y="127203"/>
                </a:lnTo>
                <a:lnTo>
                  <a:pt x="875080" y="89839"/>
                </a:lnTo>
                <a:lnTo>
                  <a:pt x="842911" y="64135"/>
                </a:lnTo>
                <a:lnTo>
                  <a:pt x="792429" y="33426"/>
                </a:lnTo>
                <a:lnTo>
                  <a:pt x="745617" y="15100"/>
                </a:lnTo>
                <a:lnTo>
                  <a:pt x="695972" y="3835"/>
                </a:lnTo>
                <a:lnTo>
                  <a:pt x="644144" y="0"/>
                </a:lnTo>
                <a:lnTo>
                  <a:pt x="592289" y="3835"/>
                </a:lnTo>
                <a:lnTo>
                  <a:pt x="542645" y="15100"/>
                </a:lnTo>
                <a:lnTo>
                  <a:pt x="495833" y="33426"/>
                </a:lnTo>
                <a:lnTo>
                  <a:pt x="452462" y="58470"/>
                </a:lnTo>
                <a:lnTo>
                  <a:pt x="413181" y="89852"/>
                </a:lnTo>
                <a:lnTo>
                  <a:pt x="378612" y="127215"/>
                </a:lnTo>
                <a:lnTo>
                  <a:pt x="349364" y="170192"/>
                </a:lnTo>
                <a:lnTo>
                  <a:pt x="45212" y="697001"/>
                </a:lnTo>
                <a:lnTo>
                  <a:pt x="22606" y="743813"/>
                </a:lnTo>
                <a:lnTo>
                  <a:pt x="7531" y="792441"/>
                </a:lnTo>
                <a:lnTo>
                  <a:pt x="0" y="842149"/>
                </a:lnTo>
                <a:lnTo>
                  <a:pt x="0" y="892225"/>
                </a:lnTo>
                <a:lnTo>
                  <a:pt x="7531" y="941933"/>
                </a:lnTo>
                <a:lnTo>
                  <a:pt x="22606" y="990561"/>
                </a:lnTo>
                <a:lnTo>
                  <a:pt x="45212" y="1037386"/>
                </a:lnTo>
                <a:lnTo>
                  <a:pt x="74447" y="1080363"/>
                </a:lnTo>
                <a:lnTo>
                  <a:pt x="109029" y="1117727"/>
                </a:lnTo>
                <a:lnTo>
                  <a:pt x="148310" y="1149108"/>
                </a:lnTo>
                <a:lnTo>
                  <a:pt x="191668" y="1174140"/>
                </a:lnTo>
                <a:lnTo>
                  <a:pt x="238493" y="1192466"/>
                </a:lnTo>
                <a:lnTo>
                  <a:pt x="288137" y="1203731"/>
                </a:lnTo>
                <a:lnTo>
                  <a:pt x="339979" y="1207566"/>
                </a:lnTo>
                <a:lnTo>
                  <a:pt x="948309" y="1207566"/>
                </a:lnTo>
                <a:lnTo>
                  <a:pt x="1000150" y="1203731"/>
                </a:lnTo>
                <a:lnTo>
                  <a:pt x="1049794" y="1192466"/>
                </a:lnTo>
                <a:lnTo>
                  <a:pt x="1096606" y="1174140"/>
                </a:lnTo>
                <a:lnTo>
                  <a:pt x="1139977" y="1149108"/>
                </a:lnTo>
                <a:lnTo>
                  <a:pt x="1147076" y="1143431"/>
                </a:lnTo>
                <a:lnTo>
                  <a:pt x="1179258" y="1117727"/>
                </a:lnTo>
                <a:lnTo>
                  <a:pt x="1213840" y="1080363"/>
                </a:lnTo>
                <a:lnTo>
                  <a:pt x="1243088" y="1037386"/>
                </a:lnTo>
                <a:lnTo>
                  <a:pt x="1265682" y="990561"/>
                </a:lnTo>
                <a:lnTo>
                  <a:pt x="1280756" y="941933"/>
                </a:lnTo>
                <a:lnTo>
                  <a:pt x="1288288" y="892225"/>
                </a:lnTo>
                <a:lnTo>
                  <a:pt x="1288288" y="8421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44586" y="593257"/>
            <a:ext cx="1417320" cy="1336040"/>
          </a:xfrm>
          <a:custGeom>
            <a:avLst/>
            <a:gdLst/>
            <a:ahLst/>
            <a:cxnLst/>
            <a:rect l="l" t="t" r="r" b="b"/>
            <a:pathLst>
              <a:path w="1417320" h="1336039">
                <a:moveTo>
                  <a:pt x="708446" y="0"/>
                </a:moveTo>
                <a:lnTo>
                  <a:pt x="660349" y="2765"/>
                </a:lnTo>
                <a:lnTo>
                  <a:pt x="613732" y="10927"/>
                </a:lnTo>
                <a:lnTo>
                  <a:pt x="568946" y="24282"/>
                </a:lnTo>
                <a:lnTo>
                  <a:pt x="526342" y="42629"/>
                </a:lnTo>
                <a:lnTo>
                  <a:pt x="486269" y="65765"/>
                </a:lnTo>
                <a:lnTo>
                  <a:pt x="449078" y="93488"/>
                </a:lnTo>
                <a:lnTo>
                  <a:pt x="415118" y="125597"/>
                </a:lnTo>
                <a:lnTo>
                  <a:pt x="384740" y="161887"/>
                </a:lnTo>
                <a:lnTo>
                  <a:pt x="358295" y="202158"/>
                </a:lnTo>
                <a:lnTo>
                  <a:pt x="54130" y="728980"/>
                </a:lnTo>
                <a:lnTo>
                  <a:pt x="32478" y="772016"/>
                </a:lnTo>
                <a:lnTo>
                  <a:pt x="16239" y="816468"/>
                </a:lnTo>
                <a:lnTo>
                  <a:pt x="5413" y="861932"/>
                </a:lnTo>
                <a:lnTo>
                  <a:pt x="0" y="908001"/>
                </a:lnTo>
                <a:lnTo>
                  <a:pt x="0" y="954277"/>
                </a:lnTo>
                <a:lnTo>
                  <a:pt x="5413" y="1000348"/>
                </a:lnTo>
                <a:lnTo>
                  <a:pt x="16239" y="1045814"/>
                </a:lnTo>
                <a:lnTo>
                  <a:pt x="32478" y="1090269"/>
                </a:lnTo>
                <a:lnTo>
                  <a:pt x="54130" y="1133309"/>
                </a:lnTo>
                <a:lnTo>
                  <a:pt x="80572" y="1173580"/>
                </a:lnTo>
                <a:lnTo>
                  <a:pt x="110948" y="1209869"/>
                </a:lnTo>
                <a:lnTo>
                  <a:pt x="144907" y="1241976"/>
                </a:lnTo>
                <a:lnTo>
                  <a:pt x="182099" y="1269697"/>
                </a:lnTo>
                <a:lnTo>
                  <a:pt x="222173" y="1292831"/>
                </a:lnTo>
                <a:lnTo>
                  <a:pt x="264779" y="1311176"/>
                </a:lnTo>
                <a:lnTo>
                  <a:pt x="309566" y="1324530"/>
                </a:lnTo>
                <a:lnTo>
                  <a:pt x="356183" y="1332690"/>
                </a:lnTo>
                <a:lnTo>
                  <a:pt x="404281" y="1335455"/>
                </a:lnTo>
                <a:lnTo>
                  <a:pt x="1012611" y="1335455"/>
                </a:lnTo>
                <a:lnTo>
                  <a:pt x="1060709" y="1332690"/>
                </a:lnTo>
                <a:lnTo>
                  <a:pt x="1107326" y="1324530"/>
                </a:lnTo>
                <a:lnTo>
                  <a:pt x="1152112" y="1311176"/>
                </a:lnTo>
                <a:lnTo>
                  <a:pt x="1194716" y="1292831"/>
                </a:lnTo>
                <a:lnTo>
                  <a:pt x="1231647" y="1271511"/>
                </a:lnTo>
                <a:lnTo>
                  <a:pt x="404281" y="1271511"/>
                </a:lnTo>
                <a:lnTo>
                  <a:pt x="352437" y="1267676"/>
                </a:lnTo>
                <a:lnTo>
                  <a:pt x="302793" y="1256414"/>
                </a:lnTo>
                <a:lnTo>
                  <a:pt x="255976" y="1238085"/>
                </a:lnTo>
                <a:lnTo>
                  <a:pt x="212613" y="1213050"/>
                </a:lnTo>
                <a:lnTo>
                  <a:pt x="173331" y="1181672"/>
                </a:lnTo>
                <a:lnTo>
                  <a:pt x="138756" y="1144312"/>
                </a:lnTo>
                <a:lnTo>
                  <a:pt x="109514" y="1101331"/>
                </a:lnTo>
                <a:lnTo>
                  <a:pt x="86911" y="1054514"/>
                </a:lnTo>
                <a:lnTo>
                  <a:pt x="71842" y="1005888"/>
                </a:lnTo>
                <a:lnTo>
                  <a:pt x="64308" y="956176"/>
                </a:lnTo>
                <a:lnTo>
                  <a:pt x="64308" y="906103"/>
                </a:lnTo>
                <a:lnTo>
                  <a:pt x="71842" y="856394"/>
                </a:lnTo>
                <a:lnTo>
                  <a:pt x="86911" y="807770"/>
                </a:lnTo>
                <a:lnTo>
                  <a:pt x="109514" y="760958"/>
                </a:lnTo>
                <a:lnTo>
                  <a:pt x="413679" y="234137"/>
                </a:lnTo>
                <a:lnTo>
                  <a:pt x="442921" y="191151"/>
                </a:lnTo>
                <a:lnTo>
                  <a:pt x="477496" y="153787"/>
                </a:lnTo>
                <a:lnTo>
                  <a:pt x="516778" y="122407"/>
                </a:lnTo>
                <a:lnTo>
                  <a:pt x="560141" y="97371"/>
                </a:lnTo>
                <a:lnTo>
                  <a:pt x="606958" y="79041"/>
                </a:lnTo>
                <a:lnTo>
                  <a:pt x="656602" y="67779"/>
                </a:lnTo>
                <a:lnTo>
                  <a:pt x="708446" y="63944"/>
                </a:lnTo>
                <a:lnTo>
                  <a:pt x="927472" y="63944"/>
                </a:lnTo>
                <a:lnTo>
                  <a:pt x="890552" y="42629"/>
                </a:lnTo>
                <a:lnTo>
                  <a:pt x="847947" y="24282"/>
                </a:lnTo>
                <a:lnTo>
                  <a:pt x="803161" y="10927"/>
                </a:lnTo>
                <a:lnTo>
                  <a:pt x="756544" y="2765"/>
                </a:lnTo>
                <a:lnTo>
                  <a:pt x="708446" y="0"/>
                </a:lnTo>
                <a:close/>
              </a:path>
              <a:path w="1417320" h="1336039">
                <a:moveTo>
                  <a:pt x="927472" y="63944"/>
                </a:moveTo>
                <a:lnTo>
                  <a:pt x="708446" y="63944"/>
                </a:lnTo>
                <a:lnTo>
                  <a:pt x="760291" y="67779"/>
                </a:lnTo>
                <a:lnTo>
                  <a:pt x="809935" y="79044"/>
                </a:lnTo>
                <a:lnTo>
                  <a:pt x="856753" y="97375"/>
                </a:lnTo>
                <a:lnTo>
                  <a:pt x="900117" y="122412"/>
                </a:lnTo>
                <a:lnTo>
                  <a:pt x="939402" y="153793"/>
                </a:lnTo>
                <a:lnTo>
                  <a:pt x="973980" y="191155"/>
                </a:lnTo>
                <a:lnTo>
                  <a:pt x="1003226" y="234137"/>
                </a:lnTo>
                <a:lnTo>
                  <a:pt x="1307391" y="760958"/>
                </a:lnTo>
                <a:lnTo>
                  <a:pt x="1329990" y="807770"/>
                </a:lnTo>
                <a:lnTo>
                  <a:pt x="1345056" y="856394"/>
                </a:lnTo>
                <a:lnTo>
                  <a:pt x="1352589" y="906103"/>
                </a:lnTo>
                <a:lnTo>
                  <a:pt x="1352589" y="956176"/>
                </a:lnTo>
                <a:lnTo>
                  <a:pt x="1345056" y="1005888"/>
                </a:lnTo>
                <a:lnTo>
                  <a:pt x="1329990" y="1054514"/>
                </a:lnTo>
                <a:lnTo>
                  <a:pt x="1307391" y="1101331"/>
                </a:lnTo>
                <a:lnTo>
                  <a:pt x="1278145" y="1144312"/>
                </a:lnTo>
                <a:lnTo>
                  <a:pt x="1243567" y="1181672"/>
                </a:lnTo>
                <a:lnTo>
                  <a:pt x="1204282" y="1213050"/>
                </a:lnTo>
                <a:lnTo>
                  <a:pt x="1160918" y="1238085"/>
                </a:lnTo>
                <a:lnTo>
                  <a:pt x="1114100" y="1256414"/>
                </a:lnTo>
                <a:lnTo>
                  <a:pt x="1064456" y="1267676"/>
                </a:lnTo>
                <a:lnTo>
                  <a:pt x="1012611" y="1271511"/>
                </a:lnTo>
                <a:lnTo>
                  <a:pt x="1231647" y="1271511"/>
                </a:lnTo>
                <a:lnTo>
                  <a:pt x="1271980" y="1241976"/>
                </a:lnTo>
                <a:lnTo>
                  <a:pt x="1305940" y="1209869"/>
                </a:lnTo>
                <a:lnTo>
                  <a:pt x="1336318" y="1173580"/>
                </a:lnTo>
                <a:lnTo>
                  <a:pt x="1362763" y="1133309"/>
                </a:lnTo>
                <a:lnTo>
                  <a:pt x="1384419" y="1090269"/>
                </a:lnTo>
                <a:lnTo>
                  <a:pt x="1400661" y="1045814"/>
                </a:lnTo>
                <a:lnTo>
                  <a:pt x="1411489" y="1000348"/>
                </a:lnTo>
                <a:lnTo>
                  <a:pt x="1416903" y="954277"/>
                </a:lnTo>
                <a:lnTo>
                  <a:pt x="1416903" y="908001"/>
                </a:lnTo>
                <a:lnTo>
                  <a:pt x="1411489" y="861928"/>
                </a:lnTo>
                <a:lnTo>
                  <a:pt x="1400661" y="816462"/>
                </a:lnTo>
                <a:lnTo>
                  <a:pt x="1384419" y="772007"/>
                </a:lnTo>
                <a:lnTo>
                  <a:pt x="1362763" y="728967"/>
                </a:lnTo>
                <a:lnTo>
                  <a:pt x="1058611" y="202158"/>
                </a:lnTo>
                <a:lnTo>
                  <a:pt x="1032161" y="161887"/>
                </a:lnTo>
                <a:lnTo>
                  <a:pt x="1001781" y="125597"/>
                </a:lnTo>
                <a:lnTo>
                  <a:pt x="967819" y="93488"/>
                </a:lnTo>
                <a:lnTo>
                  <a:pt x="930626" y="65765"/>
                </a:lnTo>
                <a:lnTo>
                  <a:pt x="927472" y="63944"/>
                </a:lnTo>
                <a:close/>
              </a:path>
            </a:pathLst>
          </a:custGeom>
          <a:solidFill>
            <a:srgbClr val="E6E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07742" y="1388872"/>
            <a:ext cx="2725635" cy="2175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22219" y="3392287"/>
            <a:ext cx="11557210" cy="513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85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92564" y="6644665"/>
            <a:ext cx="3808933" cy="91701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47" y="1676"/>
            <a:ext cx="13190550" cy="7560005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473" y="3123"/>
            <a:ext cx="13196569" cy="7557134"/>
          </a:xfrm>
          <a:custGeom>
            <a:avLst/>
            <a:gdLst/>
            <a:ahLst/>
            <a:cxnLst/>
            <a:rect l="l" t="t" r="r" b="b"/>
            <a:pathLst>
              <a:path w="13196569" h="7557134">
                <a:moveTo>
                  <a:pt x="13196023" y="0"/>
                </a:moveTo>
                <a:lnTo>
                  <a:pt x="0" y="0"/>
                </a:lnTo>
                <a:lnTo>
                  <a:pt x="0" y="7557122"/>
                </a:lnTo>
                <a:lnTo>
                  <a:pt x="13196023" y="7557122"/>
                </a:lnTo>
                <a:lnTo>
                  <a:pt x="1319602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3201650" cy="7560945"/>
          </a:xfrm>
          <a:custGeom>
            <a:avLst/>
            <a:gdLst/>
            <a:ahLst/>
            <a:cxnLst/>
            <a:rect l="l" t="t" r="r" b="b"/>
            <a:pathLst>
              <a:path w="13201650" h="7560945">
                <a:moveTo>
                  <a:pt x="13201497" y="0"/>
                </a:moveTo>
                <a:lnTo>
                  <a:pt x="0" y="0"/>
                </a:lnTo>
                <a:lnTo>
                  <a:pt x="0" y="7560767"/>
                </a:lnTo>
                <a:lnTo>
                  <a:pt x="13201497" y="7560767"/>
                </a:lnTo>
                <a:lnTo>
                  <a:pt x="13201497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00749" y="0"/>
            <a:ext cx="6600761" cy="7560766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197" y="721346"/>
            <a:ext cx="1161681" cy="107928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72197" y="758405"/>
            <a:ext cx="1161681" cy="1042225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908888" y="657211"/>
            <a:ext cx="1288415" cy="1207770"/>
          </a:xfrm>
          <a:custGeom>
            <a:avLst/>
            <a:gdLst/>
            <a:ahLst/>
            <a:cxnLst/>
            <a:rect l="l" t="t" r="r" b="b"/>
            <a:pathLst>
              <a:path w="1288414" h="1207770">
                <a:moveTo>
                  <a:pt x="538213" y="704126"/>
                </a:moveTo>
                <a:lnTo>
                  <a:pt x="532498" y="655967"/>
                </a:lnTo>
                <a:lnTo>
                  <a:pt x="515353" y="619302"/>
                </a:lnTo>
                <a:lnTo>
                  <a:pt x="465162" y="590308"/>
                </a:lnTo>
                <a:lnTo>
                  <a:pt x="441363" y="588365"/>
                </a:lnTo>
                <a:lnTo>
                  <a:pt x="427913" y="589140"/>
                </a:lnTo>
                <a:lnTo>
                  <a:pt x="384822" y="600621"/>
                </a:lnTo>
                <a:lnTo>
                  <a:pt x="342430" y="623836"/>
                </a:lnTo>
                <a:lnTo>
                  <a:pt x="329488" y="633704"/>
                </a:lnTo>
                <a:lnTo>
                  <a:pt x="317461" y="598170"/>
                </a:lnTo>
                <a:lnTo>
                  <a:pt x="272338" y="598170"/>
                </a:lnTo>
                <a:lnTo>
                  <a:pt x="272338" y="895210"/>
                </a:lnTo>
                <a:lnTo>
                  <a:pt x="339712" y="895210"/>
                </a:lnTo>
                <a:lnTo>
                  <a:pt x="339712" y="687590"/>
                </a:lnTo>
                <a:lnTo>
                  <a:pt x="363334" y="669645"/>
                </a:lnTo>
                <a:lnTo>
                  <a:pt x="385432" y="656818"/>
                </a:lnTo>
                <a:lnTo>
                  <a:pt x="406031" y="649109"/>
                </a:lnTo>
                <a:lnTo>
                  <a:pt x="425132" y="646544"/>
                </a:lnTo>
                <a:lnTo>
                  <a:pt x="444868" y="650417"/>
                </a:lnTo>
                <a:lnTo>
                  <a:pt x="458965" y="662025"/>
                </a:lnTo>
                <a:lnTo>
                  <a:pt x="467423" y="681355"/>
                </a:lnTo>
                <a:lnTo>
                  <a:pt x="470242" y="708418"/>
                </a:lnTo>
                <a:lnTo>
                  <a:pt x="470242" y="895210"/>
                </a:lnTo>
                <a:lnTo>
                  <a:pt x="538213" y="895210"/>
                </a:lnTo>
                <a:lnTo>
                  <a:pt x="538213" y="704126"/>
                </a:lnTo>
                <a:close/>
              </a:path>
              <a:path w="1288414" h="1207770">
                <a:moveTo>
                  <a:pt x="856411" y="598170"/>
                </a:moveTo>
                <a:lnTo>
                  <a:pt x="788441" y="598170"/>
                </a:lnTo>
                <a:lnTo>
                  <a:pt x="788441" y="805802"/>
                </a:lnTo>
                <a:lnTo>
                  <a:pt x="764832" y="823760"/>
                </a:lnTo>
                <a:lnTo>
                  <a:pt x="742721" y="836574"/>
                </a:lnTo>
                <a:lnTo>
                  <a:pt x="722122" y="844270"/>
                </a:lnTo>
                <a:lnTo>
                  <a:pt x="703021" y="846836"/>
                </a:lnTo>
                <a:lnTo>
                  <a:pt x="683285" y="842975"/>
                </a:lnTo>
                <a:lnTo>
                  <a:pt x="669188" y="831367"/>
                </a:lnTo>
                <a:lnTo>
                  <a:pt x="660730" y="812038"/>
                </a:lnTo>
                <a:lnTo>
                  <a:pt x="657910" y="784974"/>
                </a:lnTo>
                <a:lnTo>
                  <a:pt x="657910" y="598170"/>
                </a:lnTo>
                <a:lnTo>
                  <a:pt x="590537" y="598170"/>
                </a:lnTo>
                <a:lnTo>
                  <a:pt x="590537" y="789266"/>
                </a:lnTo>
                <a:lnTo>
                  <a:pt x="596557" y="839901"/>
                </a:lnTo>
                <a:lnTo>
                  <a:pt x="614603" y="876071"/>
                </a:lnTo>
                <a:lnTo>
                  <a:pt x="644677" y="897775"/>
                </a:lnTo>
                <a:lnTo>
                  <a:pt x="686790" y="905014"/>
                </a:lnTo>
                <a:lnTo>
                  <a:pt x="700239" y="904252"/>
                </a:lnTo>
                <a:lnTo>
                  <a:pt x="743318" y="892759"/>
                </a:lnTo>
                <a:lnTo>
                  <a:pt x="785736" y="869581"/>
                </a:lnTo>
                <a:lnTo>
                  <a:pt x="798664" y="859701"/>
                </a:lnTo>
                <a:lnTo>
                  <a:pt x="810691" y="895210"/>
                </a:lnTo>
                <a:lnTo>
                  <a:pt x="856411" y="895210"/>
                </a:lnTo>
                <a:lnTo>
                  <a:pt x="856411" y="598170"/>
                </a:lnTo>
                <a:close/>
              </a:path>
              <a:path w="1288414" h="1207770">
                <a:moveTo>
                  <a:pt x="976579" y="597903"/>
                </a:moveTo>
                <a:lnTo>
                  <a:pt x="908608" y="597903"/>
                </a:lnTo>
                <a:lnTo>
                  <a:pt x="908608" y="894943"/>
                </a:lnTo>
                <a:lnTo>
                  <a:pt x="976579" y="894943"/>
                </a:lnTo>
                <a:lnTo>
                  <a:pt x="976579" y="597903"/>
                </a:lnTo>
                <a:close/>
              </a:path>
              <a:path w="1288414" h="1207770">
                <a:moveTo>
                  <a:pt x="982002" y="509092"/>
                </a:moveTo>
                <a:lnTo>
                  <a:pt x="964082" y="475399"/>
                </a:lnTo>
                <a:lnTo>
                  <a:pt x="941705" y="468668"/>
                </a:lnTo>
                <a:lnTo>
                  <a:pt x="933869" y="469417"/>
                </a:lnTo>
                <a:lnTo>
                  <a:pt x="903312" y="501116"/>
                </a:lnTo>
                <a:lnTo>
                  <a:pt x="902601" y="509092"/>
                </a:lnTo>
                <a:lnTo>
                  <a:pt x="903287" y="517347"/>
                </a:lnTo>
                <a:lnTo>
                  <a:pt x="933627" y="549389"/>
                </a:lnTo>
                <a:lnTo>
                  <a:pt x="941705" y="550125"/>
                </a:lnTo>
                <a:lnTo>
                  <a:pt x="949794" y="549389"/>
                </a:lnTo>
                <a:lnTo>
                  <a:pt x="979068" y="524941"/>
                </a:lnTo>
                <a:lnTo>
                  <a:pt x="982002" y="509092"/>
                </a:lnTo>
                <a:close/>
              </a:path>
              <a:path w="1288414" h="1207770">
                <a:moveTo>
                  <a:pt x="1288288" y="842149"/>
                </a:moveTo>
                <a:lnTo>
                  <a:pt x="1280756" y="792441"/>
                </a:lnTo>
                <a:lnTo>
                  <a:pt x="1265682" y="743813"/>
                </a:lnTo>
                <a:lnTo>
                  <a:pt x="1243088" y="697001"/>
                </a:lnTo>
                <a:lnTo>
                  <a:pt x="1224978" y="665645"/>
                </a:lnTo>
                <a:lnTo>
                  <a:pt x="1224978" y="867194"/>
                </a:lnTo>
                <a:lnTo>
                  <a:pt x="1220812" y="914476"/>
                </a:lnTo>
                <a:lnTo>
                  <a:pt x="1208328" y="960818"/>
                </a:lnTo>
                <a:lnTo>
                  <a:pt x="1187526" y="1005306"/>
                </a:lnTo>
                <a:lnTo>
                  <a:pt x="1159408" y="1045578"/>
                </a:lnTo>
                <a:lnTo>
                  <a:pt x="1125499" y="1079563"/>
                </a:lnTo>
                <a:lnTo>
                  <a:pt x="1086637" y="1106805"/>
                </a:lnTo>
                <a:lnTo>
                  <a:pt x="1043609" y="1126845"/>
                </a:lnTo>
                <a:lnTo>
                  <a:pt x="997229" y="1139202"/>
                </a:lnTo>
                <a:lnTo>
                  <a:pt x="948309" y="1143431"/>
                </a:lnTo>
                <a:lnTo>
                  <a:pt x="339979" y="1143431"/>
                </a:lnTo>
                <a:lnTo>
                  <a:pt x="291045" y="1139202"/>
                </a:lnTo>
                <a:lnTo>
                  <a:pt x="244678" y="1126845"/>
                </a:lnTo>
                <a:lnTo>
                  <a:pt x="201650" y="1106805"/>
                </a:lnTo>
                <a:lnTo>
                  <a:pt x="162775" y="1079563"/>
                </a:lnTo>
                <a:lnTo>
                  <a:pt x="128879" y="1045578"/>
                </a:lnTo>
                <a:lnTo>
                  <a:pt x="100761" y="1005306"/>
                </a:lnTo>
                <a:lnTo>
                  <a:pt x="79946" y="960818"/>
                </a:lnTo>
                <a:lnTo>
                  <a:pt x="67462" y="914476"/>
                </a:lnTo>
                <a:lnTo>
                  <a:pt x="63309" y="867194"/>
                </a:lnTo>
                <a:lnTo>
                  <a:pt x="67462" y="819912"/>
                </a:lnTo>
                <a:lnTo>
                  <a:pt x="79946" y="773557"/>
                </a:lnTo>
                <a:lnTo>
                  <a:pt x="100761" y="729068"/>
                </a:lnTo>
                <a:lnTo>
                  <a:pt x="404914" y="202247"/>
                </a:lnTo>
                <a:lnTo>
                  <a:pt x="433031" y="161988"/>
                </a:lnTo>
                <a:lnTo>
                  <a:pt x="466940" y="128003"/>
                </a:lnTo>
                <a:lnTo>
                  <a:pt x="505802" y="100761"/>
                </a:lnTo>
                <a:lnTo>
                  <a:pt x="548830" y="80721"/>
                </a:lnTo>
                <a:lnTo>
                  <a:pt x="595210" y="68364"/>
                </a:lnTo>
                <a:lnTo>
                  <a:pt x="644144" y="64135"/>
                </a:lnTo>
                <a:lnTo>
                  <a:pt x="693077" y="68364"/>
                </a:lnTo>
                <a:lnTo>
                  <a:pt x="739457" y="80721"/>
                </a:lnTo>
                <a:lnTo>
                  <a:pt x="782485" y="100761"/>
                </a:lnTo>
                <a:lnTo>
                  <a:pt x="821347" y="128016"/>
                </a:lnTo>
                <a:lnTo>
                  <a:pt x="855243" y="162001"/>
                </a:lnTo>
                <a:lnTo>
                  <a:pt x="883361" y="202260"/>
                </a:lnTo>
                <a:lnTo>
                  <a:pt x="1187526" y="729068"/>
                </a:lnTo>
                <a:lnTo>
                  <a:pt x="1208328" y="773557"/>
                </a:lnTo>
                <a:lnTo>
                  <a:pt x="1220812" y="819912"/>
                </a:lnTo>
                <a:lnTo>
                  <a:pt x="1224978" y="867194"/>
                </a:lnTo>
                <a:lnTo>
                  <a:pt x="1224978" y="665645"/>
                </a:lnTo>
                <a:lnTo>
                  <a:pt x="938911" y="170180"/>
                </a:lnTo>
                <a:lnTo>
                  <a:pt x="909662" y="127203"/>
                </a:lnTo>
                <a:lnTo>
                  <a:pt x="875080" y="89839"/>
                </a:lnTo>
                <a:lnTo>
                  <a:pt x="842911" y="64135"/>
                </a:lnTo>
                <a:lnTo>
                  <a:pt x="792429" y="33426"/>
                </a:lnTo>
                <a:lnTo>
                  <a:pt x="745617" y="15100"/>
                </a:lnTo>
                <a:lnTo>
                  <a:pt x="695972" y="3835"/>
                </a:lnTo>
                <a:lnTo>
                  <a:pt x="644144" y="0"/>
                </a:lnTo>
                <a:lnTo>
                  <a:pt x="592289" y="3835"/>
                </a:lnTo>
                <a:lnTo>
                  <a:pt x="542645" y="15100"/>
                </a:lnTo>
                <a:lnTo>
                  <a:pt x="495833" y="33426"/>
                </a:lnTo>
                <a:lnTo>
                  <a:pt x="452462" y="58470"/>
                </a:lnTo>
                <a:lnTo>
                  <a:pt x="413181" y="89852"/>
                </a:lnTo>
                <a:lnTo>
                  <a:pt x="378612" y="127215"/>
                </a:lnTo>
                <a:lnTo>
                  <a:pt x="349364" y="170192"/>
                </a:lnTo>
                <a:lnTo>
                  <a:pt x="45212" y="697001"/>
                </a:lnTo>
                <a:lnTo>
                  <a:pt x="22606" y="743813"/>
                </a:lnTo>
                <a:lnTo>
                  <a:pt x="7531" y="792441"/>
                </a:lnTo>
                <a:lnTo>
                  <a:pt x="0" y="842149"/>
                </a:lnTo>
                <a:lnTo>
                  <a:pt x="0" y="892225"/>
                </a:lnTo>
                <a:lnTo>
                  <a:pt x="7531" y="941933"/>
                </a:lnTo>
                <a:lnTo>
                  <a:pt x="22606" y="990561"/>
                </a:lnTo>
                <a:lnTo>
                  <a:pt x="45212" y="1037386"/>
                </a:lnTo>
                <a:lnTo>
                  <a:pt x="74447" y="1080363"/>
                </a:lnTo>
                <a:lnTo>
                  <a:pt x="109029" y="1117727"/>
                </a:lnTo>
                <a:lnTo>
                  <a:pt x="148310" y="1149108"/>
                </a:lnTo>
                <a:lnTo>
                  <a:pt x="191668" y="1174140"/>
                </a:lnTo>
                <a:lnTo>
                  <a:pt x="238493" y="1192466"/>
                </a:lnTo>
                <a:lnTo>
                  <a:pt x="288137" y="1203731"/>
                </a:lnTo>
                <a:lnTo>
                  <a:pt x="339979" y="1207566"/>
                </a:lnTo>
                <a:lnTo>
                  <a:pt x="948309" y="1207566"/>
                </a:lnTo>
                <a:lnTo>
                  <a:pt x="1000150" y="1203731"/>
                </a:lnTo>
                <a:lnTo>
                  <a:pt x="1049794" y="1192466"/>
                </a:lnTo>
                <a:lnTo>
                  <a:pt x="1096606" y="1174140"/>
                </a:lnTo>
                <a:lnTo>
                  <a:pt x="1139977" y="1149108"/>
                </a:lnTo>
                <a:lnTo>
                  <a:pt x="1147076" y="1143431"/>
                </a:lnTo>
                <a:lnTo>
                  <a:pt x="1179258" y="1117727"/>
                </a:lnTo>
                <a:lnTo>
                  <a:pt x="1213840" y="1080363"/>
                </a:lnTo>
                <a:lnTo>
                  <a:pt x="1243088" y="1037386"/>
                </a:lnTo>
                <a:lnTo>
                  <a:pt x="1265682" y="990561"/>
                </a:lnTo>
                <a:lnTo>
                  <a:pt x="1280756" y="941933"/>
                </a:lnTo>
                <a:lnTo>
                  <a:pt x="1288288" y="892225"/>
                </a:lnTo>
                <a:lnTo>
                  <a:pt x="1288288" y="8421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44586" y="593257"/>
            <a:ext cx="1417320" cy="1336040"/>
          </a:xfrm>
          <a:custGeom>
            <a:avLst/>
            <a:gdLst/>
            <a:ahLst/>
            <a:cxnLst/>
            <a:rect l="l" t="t" r="r" b="b"/>
            <a:pathLst>
              <a:path w="1417320" h="1336039">
                <a:moveTo>
                  <a:pt x="708446" y="0"/>
                </a:moveTo>
                <a:lnTo>
                  <a:pt x="660349" y="2765"/>
                </a:lnTo>
                <a:lnTo>
                  <a:pt x="613732" y="10927"/>
                </a:lnTo>
                <a:lnTo>
                  <a:pt x="568946" y="24282"/>
                </a:lnTo>
                <a:lnTo>
                  <a:pt x="526342" y="42629"/>
                </a:lnTo>
                <a:lnTo>
                  <a:pt x="486269" y="65765"/>
                </a:lnTo>
                <a:lnTo>
                  <a:pt x="449078" y="93488"/>
                </a:lnTo>
                <a:lnTo>
                  <a:pt x="415118" y="125597"/>
                </a:lnTo>
                <a:lnTo>
                  <a:pt x="384740" y="161887"/>
                </a:lnTo>
                <a:lnTo>
                  <a:pt x="358295" y="202158"/>
                </a:lnTo>
                <a:lnTo>
                  <a:pt x="54130" y="728980"/>
                </a:lnTo>
                <a:lnTo>
                  <a:pt x="32478" y="772016"/>
                </a:lnTo>
                <a:lnTo>
                  <a:pt x="16239" y="816468"/>
                </a:lnTo>
                <a:lnTo>
                  <a:pt x="5413" y="861932"/>
                </a:lnTo>
                <a:lnTo>
                  <a:pt x="0" y="908001"/>
                </a:lnTo>
                <a:lnTo>
                  <a:pt x="0" y="954277"/>
                </a:lnTo>
                <a:lnTo>
                  <a:pt x="5413" y="1000348"/>
                </a:lnTo>
                <a:lnTo>
                  <a:pt x="16239" y="1045814"/>
                </a:lnTo>
                <a:lnTo>
                  <a:pt x="32478" y="1090269"/>
                </a:lnTo>
                <a:lnTo>
                  <a:pt x="54130" y="1133309"/>
                </a:lnTo>
                <a:lnTo>
                  <a:pt x="80572" y="1173580"/>
                </a:lnTo>
                <a:lnTo>
                  <a:pt x="110948" y="1209869"/>
                </a:lnTo>
                <a:lnTo>
                  <a:pt x="144907" y="1241976"/>
                </a:lnTo>
                <a:lnTo>
                  <a:pt x="182099" y="1269697"/>
                </a:lnTo>
                <a:lnTo>
                  <a:pt x="222173" y="1292831"/>
                </a:lnTo>
                <a:lnTo>
                  <a:pt x="264779" y="1311176"/>
                </a:lnTo>
                <a:lnTo>
                  <a:pt x="309566" y="1324530"/>
                </a:lnTo>
                <a:lnTo>
                  <a:pt x="356183" y="1332690"/>
                </a:lnTo>
                <a:lnTo>
                  <a:pt x="404281" y="1335455"/>
                </a:lnTo>
                <a:lnTo>
                  <a:pt x="1012611" y="1335455"/>
                </a:lnTo>
                <a:lnTo>
                  <a:pt x="1060709" y="1332690"/>
                </a:lnTo>
                <a:lnTo>
                  <a:pt x="1107326" y="1324530"/>
                </a:lnTo>
                <a:lnTo>
                  <a:pt x="1152112" y="1311176"/>
                </a:lnTo>
                <a:lnTo>
                  <a:pt x="1194716" y="1292831"/>
                </a:lnTo>
                <a:lnTo>
                  <a:pt x="1231647" y="1271511"/>
                </a:lnTo>
                <a:lnTo>
                  <a:pt x="404281" y="1271511"/>
                </a:lnTo>
                <a:lnTo>
                  <a:pt x="352437" y="1267676"/>
                </a:lnTo>
                <a:lnTo>
                  <a:pt x="302793" y="1256414"/>
                </a:lnTo>
                <a:lnTo>
                  <a:pt x="255976" y="1238085"/>
                </a:lnTo>
                <a:lnTo>
                  <a:pt x="212613" y="1213050"/>
                </a:lnTo>
                <a:lnTo>
                  <a:pt x="173331" y="1181672"/>
                </a:lnTo>
                <a:lnTo>
                  <a:pt x="138756" y="1144312"/>
                </a:lnTo>
                <a:lnTo>
                  <a:pt x="109514" y="1101331"/>
                </a:lnTo>
                <a:lnTo>
                  <a:pt x="86911" y="1054514"/>
                </a:lnTo>
                <a:lnTo>
                  <a:pt x="71842" y="1005888"/>
                </a:lnTo>
                <a:lnTo>
                  <a:pt x="64308" y="956176"/>
                </a:lnTo>
                <a:lnTo>
                  <a:pt x="64308" y="906103"/>
                </a:lnTo>
                <a:lnTo>
                  <a:pt x="71842" y="856394"/>
                </a:lnTo>
                <a:lnTo>
                  <a:pt x="86911" y="807770"/>
                </a:lnTo>
                <a:lnTo>
                  <a:pt x="109514" y="760958"/>
                </a:lnTo>
                <a:lnTo>
                  <a:pt x="413679" y="234137"/>
                </a:lnTo>
                <a:lnTo>
                  <a:pt x="442921" y="191151"/>
                </a:lnTo>
                <a:lnTo>
                  <a:pt x="477496" y="153787"/>
                </a:lnTo>
                <a:lnTo>
                  <a:pt x="516778" y="122407"/>
                </a:lnTo>
                <a:lnTo>
                  <a:pt x="560141" y="97371"/>
                </a:lnTo>
                <a:lnTo>
                  <a:pt x="606958" y="79041"/>
                </a:lnTo>
                <a:lnTo>
                  <a:pt x="656602" y="67779"/>
                </a:lnTo>
                <a:lnTo>
                  <a:pt x="708446" y="63944"/>
                </a:lnTo>
                <a:lnTo>
                  <a:pt x="927472" y="63944"/>
                </a:lnTo>
                <a:lnTo>
                  <a:pt x="890552" y="42629"/>
                </a:lnTo>
                <a:lnTo>
                  <a:pt x="847947" y="24282"/>
                </a:lnTo>
                <a:lnTo>
                  <a:pt x="803161" y="10927"/>
                </a:lnTo>
                <a:lnTo>
                  <a:pt x="756544" y="2765"/>
                </a:lnTo>
                <a:lnTo>
                  <a:pt x="708446" y="0"/>
                </a:lnTo>
                <a:close/>
              </a:path>
              <a:path w="1417320" h="1336039">
                <a:moveTo>
                  <a:pt x="927472" y="63944"/>
                </a:moveTo>
                <a:lnTo>
                  <a:pt x="708446" y="63944"/>
                </a:lnTo>
                <a:lnTo>
                  <a:pt x="760291" y="67779"/>
                </a:lnTo>
                <a:lnTo>
                  <a:pt x="809935" y="79044"/>
                </a:lnTo>
                <a:lnTo>
                  <a:pt x="856753" y="97375"/>
                </a:lnTo>
                <a:lnTo>
                  <a:pt x="900117" y="122412"/>
                </a:lnTo>
                <a:lnTo>
                  <a:pt x="939402" y="153793"/>
                </a:lnTo>
                <a:lnTo>
                  <a:pt x="973980" y="191155"/>
                </a:lnTo>
                <a:lnTo>
                  <a:pt x="1003226" y="234137"/>
                </a:lnTo>
                <a:lnTo>
                  <a:pt x="1307391" y="760958"/>
                </a:lnTo>
                <a:lnTo>
                  <a:pt x="1329990" y="807770"/>
                </a:lnTo>
                <a:lnTo>
                  <a:pt x="1345056" y="856394"/>
                </a:lnTo>
                <a:lnTo>
                  <a:pt x="1352589" y="906103"/>
                </a:lnTo>
                <a:lnTo>
                  <a:pt x="1352589" y="956176"/>
                </a:lnTo>
                <a:lnTo>
                  <a:pt x="1345056" y="1005888"/>
                </a:lnTo>
                <a:lnTo>
                  <a:pt x="1329990" y="1054514"/>
                </a:lnTo>
                <a:lnTo>
                  <a:pt x="1307391" y="1101331"/>
                </a:lnTo>
                <a:lnTo>
                  <a:pt x="1278145" y="1144312"/>
                </a:lnTo>
                <a:lnTo>
                  <a:pt x="1243567" y="1181672"/>
                </a:lnTo>
                <a:lnTo>
                  <a:pt x="1204282" y="1213050"/>
                </a:lnTo>
                <a:lnTo>
                  <a:pt x="1160918" y="1238085"/>
                </a:lnTo>
                <a:lnTo>
                  <a:pt x="1114100" y="1256414"/>
                </a:lnTo>
                <a:lnTo>
                  <a:pt x="1064456" y="1267676"/>
                </a:lnTo>
                <a:lnTo>
                  <a:pt x="1012611" y="1271511"/>
                </a:lnTo>
                <a:lnTo>
                  <a:pt x="1231647" y="1271511"/>
                </a:lnTo>
                <a:lnTo>
                  <a:pt x="1271980" y="1241976"/>
                </a:lnTo>
                <a:lnTo>
                  <a:pt x="1305940" y="1209869"/>
                </a:lnTo>
                <a:lnTo>
                  <a:pt x="1336318" y="1173580"/>
                </a:lnTo>
                <a:lnTo>
                  <a:pt x="1362763" y="1133309"/>
                </a:lnTo>
                <a:lnTo>
                  <a:pt x="1384419" y="1090269"/>
                </a:lnTo>
                <a:lnTo>
                  <a:pt x="1400661" y="1045814"/>
                </a:lnTo>
                <a:lnTo>
                  <a:pt x="1411489" y="1000348"/>
                </a:lnTo>
                <a:lnTo>
                  <a:pt x="1416903" y="954277"/>
                </a:lnTo>
                <a:lnTo>
                  <a:pt x="1416903" y="908001"/>
                </a:lnTo>
                <a:lnTo>
                  <a:pt x="1411489" y="861928"/>
                </a:lnTo>
                <a:lnTo>
                  <a:pt x="1400661" y="816462"/>
                </a:lnTo>
                <a:lnTo>
                  <a:pt x="1384419" y="772007"/>
                </a:lnTo>
                <a:lnTo>
                  <a:pt x="1362763" y="728967"/>
                </a:lnTo>
                <a:lnTo>
                  <a:pt x="1058611" y="202158"/>
                </a:lnTo>
                <a:lnTo>
                  <a:pt x="1032161" y="161887"/>
                </a:lnTo>
                <a:lnTo>
                  <a:pt x="1001781" y="125597"/>
                </a:lnTo>
                <a:lnTo>
                  <a:pt x="967819" y="93488"/>
                </a:lnTo>
                <a:lnTo>
                  <a:pt x="930626" y="65765"/>
                </a:lnTo>
                <a:lnTo>
                  <a:pt x="927472" y="63944"/>
                </a:lnTo>
                <a:close/>
              </a:path>
            </a:pathLst>
          </a:custGeom>
          <a:solidFill>
            <a:srgbClr val="E6E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07742" y="1388872"/>
            <a:ext cx="2725635" cy="2175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22219" y="3392287"/>
            <a:ext cx="11557210" cy="513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1821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993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090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8017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571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00851" y="6926973"/>
            <a:ext cx="363524" cy="33774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00851" y="6938866"/>
            <a:ext cx="363524" cy="32585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66264" y="7053554"/>
            <a:ext cx="222070" cy="13655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80740" y="6906906"/>
            <a:ext cx="403860" cy="378460"/>
          </a:xfrm>
          <a:custGeom>
            <a:avLst/>
            <a:gdLst/>
            <a:ahLst/>
            <a:cxnLst/>
            <a:rect l="l" t="t" r="r" b="b"/>
            <a:pathLst>
              <a:path w="403860" h="378459">
                <a:moveTo>
                  <a:pt x="201876" y="0"/>
                </a:moveTo>
                <a:lnTo>
                  <a:pt x="148529" y="14119"/>
                </a:lnTo>
                <a:lnTo>
                  <a:pt x="109623" y="53251"/>
                </a:lnTo>
                <a:lnTo>
                  <a:pt x="14449" y="218109"/>
                </a:lnTo>
                <a:lnTo>
                  <a:pt x="0" y="271362"/>
                </a:lnTo>
                <a:lnTo>
                  <a:pt x="3612" y="298600"/>
                </a:lnTo>
                <a:lnTo>
                  <a:pt x="31569" y="347014"/>
                </a:lnTo>
                <a:lnTo>
                  <a:pt x="78739" y="374245"/>
                </a:lnTo>
                <a:lnTo>
                  <a:pt x="106689" y="377875"/>
                </a:lnTo>
                <a:lnTo>
                  <a:pt x="297049" y="377875"/>
                </a:lnTo>
                <a:lnTo>
                  <a:pt x="325001" y="374245"/>
                </a:lnTo>
                <a:lnTo>
                  <a:pt x="350396" y="363756"/>
                </a:lnTo>
                <a:lnTo>
                  <a:pt x="358134" y="357809"/>
                </a:lnTo>
                <a:lnTo>
                  <a:pt x="106689" y="357809"/>
                </a:lnTo>
                <a:lnTo>
                  <a:pt x="84004" y="354862"/>
                </a:lnTo>
                <a:lnTo>
                  <a:pt x="45721" y="332762"/>
                </a:lnTo>
                <a:lnTo>
                  <a:pt x="23036" y="293467"/>
                </a:lnTo>
                <a:lnTo>
                  <a:pt x="20107" y="271362"/>
                </a:lnTo>
                <a:lnTo>
                  <a:pt x="23036" y="249260"/>
                </a:lnTo>
                <a:lnTo>
                  <a:pt x="127009" y="63284"/>
                </a:lnTo>
                <a:lnTo>
                  <a:pt x="158580" y="31526"/>
                </a:lnTo>
                <a:lnTo>
                  <a:pt x="201876" y="20066"/>
                </a:lnTo>
                <a:lnTo>
                  <a:pt x="262952" y="20066"/>
                </a:lnTo>
                <a:lnTo>
                  <a:pt x="255216" y="14119"/>
                </a:lnTo>
                <a:lnTo>
                  <a:pt x="229825" y="3630"/>
                </a:lnTo>
                <a:lnTo>
                  <a:pt x="201876" y="0"/>
                </a:lnTo>
                <a:close/>
              </a:path>
              <a:path w="403860" h="378459">
                <a:moveTo>
                  <a:pt x="262952" y="20066"/>
                </a:moveTo>
                <a:lnTo>
                  <a:pt x="201876" y="20066"/>
                </a:lnTo>
                <a:lnTo>
                  <a:pt x="224555" y="23012"/>
                </a:lnTo>
                <a:lnTo>
                  <a:pt x="245160" y="31526"/>
                </a:lnTo>
                <a:lnTo>
                  <a:pt x="276729" y="63284"/>
                </a:lnTo>
                <a:lnTo>
                  <a:pt x="371916" y="228142"/>
                </a:lnTo>
                <a:lnTo>
                  <a:pt x="383632" y="271362"/>
                </a:lnTo>
                <a:lnTo>
                  <a:pt x="380703" y="293467"/>
                </a:lnTo>
                <a:lnTo>
                  <a:pt x="358023" y="332762"/>
                </a:lnTo>
                <a:lnTo>
                  <a:pt x="319736" y="354862"/>
                </a:lnTo>
                <a:lnTo>
                  <a:pt x="297049" y="357809"/>
                </a:lnTo>
                <a:lnTo>
                  <a:pt x="358134" y="357809"/>
                </a:lnTo>
                <a:lnTo>
                  <a:pt x="372180" y="347014"/>
                </a:lnTo>
                <a:lnTo>
                  <a:pt x="389302" y="324624"/>
                </a:lnTo>
                <a:lnTo>
                  <a:pt x="400132" y="298600"/>
                </a:lnTo>
                <a:lnTo>
                  <a:pt x="403742" y="271362"/>
                </a:lnTo>
                <a:lnTo>
                  <a:pt x="400132" y="244127"/>
                </a:lnTo>
                <a:lnTo>
                  <a:pt x="389302" y="218109"/>
                </a:lnTo>
                <a:lnTo>
                  <a:pt x="294116" y="53251"/>
                </a:lnTo>
                <a:lnTo>
                  <a:pt x="276996" y="30861"/>
                </a:lnTo>
                <a:lnTo>
                  <a:pt x="262952" y="200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860698" y="6886883"/>
            <a:ext cx="443865" cy="418465"/>
          </a:xfrm>
          <a:custGeom>
            <a:avLst/>
            <a:gdLst/>
            <a:ahLst/>
            <a:cxnLst/>
            <a:rect l="l" t="t" r="r" b="b"/>
            <a:pathLst>
              <a:path w="443864" h="418465">
                <a:moveTo>
                  <a:pt x="221916" y="0"/>
                </a:moveTo>
                <a:lnTo>
                  <a:pt x="158551" y="16775"/>
                </a:lnTo>
                <a:lnTo>
                  <a:pt x="112341" y="63258"/>
                </a:lnTo>
                <a:lnTo>
                  <a:pt x="17154" y="228130"/>
                </a:lnTo>
                <a:lnTo>
                  <a:pt x="0" y="291390"/>
                </a:lnTo>
                <a:lnTo>
                  <a:pt x="4288" y="323743"/>
                </a:lnTo>
                <a:lnTo>
                  <a:pt x="37492" y="381253"/>
                </a:lnTo>
                <a:lnTo>
                  <a:pt x="93526" y="413594"/>
                </a:lnTo>
                <a:lnTo>
                  <a:pt x="126730" y="417906"/>
                </a:lnTo>
                <a:lnTo>
                  <a:pt x="317103" y="417906"/>
                </a:lnTo>
                <a:lnTo>
                  <a:pt x="350299" y="413594"/>
                </a:lnTo>
                <a:lnTo>
                  <a:pt x="380458" y="401137"/>
                </a:lnTo>
                <a:lnTo>
                  <a:pt x="384666" y="397903"/>
                </a:lnTo>
                <a:lnTo>
                  <a:pt x="126730" y="397903"/>
                </a:lnTo>
                <a:lnTo>
                  <a:pt x="98780" y="394273"/>
                </a:lnTo>
                <a:lnTo>
                  <a:pt x="51610" y="367042"/>
                </a:lnTo>
                <a:lnTo>
                  <a:pt x="23660" y="318628"/>
                </a:lnTo>
                <a:lnTo>
                  <a:pt x="20050" y="291390"/>
                </a:lnTo>
                <a:lnTo>
                  <a:pt x="23660" y="264155"/>
                </a:lnTo>
                <a:lnTo>
                  <a:pt x="129663" y="73279"/>
                </a:lnTo>
                <a:lnTo>
                  <a:pt x="168570" y="34140"/>
                </a:lnTo>
                <a:lnTo>
                  <a:pt x="221916" y="20015"/>
                </a:lnTo>
                <a:lnTo>
                  <a:pt x="289496" y="20015"/>
                </a:lnTo>
                <a:lnTo>
                  <a:pt x="285281" y="16775"/>
                </a:lnTo>
                <a:lnTo>
                  <a:pt x="255120" y="4313"/>
                </a:lnTo>
                <a:lnTo>
                  <a:pt x="221916" y="0"/>
                </a:lnTo>
                <a:close/>
              </a:path>
              <a:path w="443864" h="418465">
                <a:moveTo>
                  <a:pt x="289496" y="20015"/>
                </a:moveTo>
                <a:lnTo>
                  <a:pt x="221916" y="20015"/>
                </a:lnTo>
                <a:lnTo>
                  <a:pt x="249866" y="23647"/>
                </a:lnTo>
                <a:lnTo>
                  <a:pt x="275256" y="34140"/>
                </a:lnTo>
                <a:lnTo>
                  <a:pt x="314156" y="73279"/>
                </a:lnTo>
                <a:lnTo>
                  <a:pt x="409343" y="238137"/>
                </a:lnTo>
                <a:lnTo>
                  <a:pt x="423783" y="291390"/>
                </a:lnTo>
                <a:lnTo>
                  <a:pt x="420173" y="318628"/>
                </a:lnTo>
                <a:lnTo>
                  <a:pt x="392221" y="367042"/>
                </a:lnTo>
                <a:lnTo>
                  <a:pt x="345047" y="394273"/>
                </a:lnTo>
                <a:lnTo>
                  <a:pt x="317103" y="397903"/>
                </a:lnTo>
                <a:lnTo>
                  <a:pt x="384666" y="397903"/>
                </a:lnTo>
                <a:lnTo>
                  <a:pt x="406333" y="381253"/>
                </a:lnTo>
                <a:lnTo>
                  <a:pt x="426678" y="354660"/>
                </a:lnTo>
                <a:lnTo>
                  <a:pt x="439537" y="323743"/>
                </a:lnTo>
                <a:lnTo>
                  <a:pt x="443823" y="291390"/>
                </a:lnTo>
                <a:lnTo>
                  <a:pt x="439537" y="259039"/>
                </a:lnTo>
                <a:lnTo>
                  <a:pt x="426678" y="228130"/>
                </a:lnTo>
                <a:lnTo>
                  <a:pt x="331492" y="63258"/>
                </a:lnTo>
                <a:lnTo>
                  <a:pt x="311154" y="36663"/>
                </a:lnTo>
                <a:lnTo>
                  <a:pt x="289496" y="20015"/>
                </a:lnTo>
                <a:close/>
              </a:path>
            </a:pathLst>
          </a:custGeom>
          <a:solidFill>
            <a:srgbClr val="E6E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4546F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4546F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4546F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571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tamaran SemiBold"/>
                <a:cs typeface="Catamaran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40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050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965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31256" y="633083"/>
            <a:ext cx="753913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4546F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082" y="1740916"/>
            <a:ext cx="1188148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68700" y="4467646"/>
            <a:ext cx="1864248" cy="436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9919" y="2114874"/>
            <a:ext cx="11641811" cy="3009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tamaran SemiBold"/>
                <a:cs typeface="Catamaran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063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00851" y="6926973"/>
            <a:ext cx="363524" cy="3377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31256" y="633083"/>
            <a:ext cx="753913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082" y="1740916"/>
            <a:ext cx="1188148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315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0.png"/><Relationship Id="rId7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2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5.png"/><Relationship Id="rId7" Type="http://schemas.openxmlformats.org/officeDocument/2006/relationships/image" Target="../media/image2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225" y="4016771"/>
            <a:ext cx="348942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500" dirty="0">
                <a:solidFill>
                  <a:srgbClr val="FFFFFF"/>
                </a:solidFill>
                <a:latin typeface="Catamaran"/>
                <a:cs typeface="Catamaran"/>
              </a:rPr>
              <a:t>October 2021</a:t>
            </a:r>
            <a:endParaRPr sz="2500" dirty="0">
              <a:latin typeface="Catamaran"/>
              <a:cs typeface="Catamar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2219" y="3392287"/>
            <a:ext cx="4708631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solidFill>
                  <a:srgbClr val="1AB5E4"/>
                </a:solidFill>
                <a:latin typeface="Museo 500"/>
                <a:cs typeface="Museo 500"/>
              </a:rPr>
              <a:t>Hoogwegt</a:t>
            </a:r>
            <a:r>
              <a:rPr sz="3200" b="0" spc="-50" dirty="0">
                <a:solidFill>
                  <a:srgbClr val="1AB5E4"/>
                </a:solidFill>
                <a:latin typeface="Museo 500"/>
                <a:cs typeface="Museo 500"/>
              </a:rPr>
              <a:t> </a:t>
            </a:r>
            <a:r>
              <a:rPr sz="3200" b="0" spc="-5" dirty="0">
                <a:solidFill>
                  <a:srgbClr val="1AB5E4"/>
                </a:solidFill>
                <a:latin typeface="Museo 500"/>
                <a:cs typeface="Museo 500"/>
              </a:rPr>
              <a:t>Pilot</a:t>
            </a:r>
            <a:endParaRPr sz="3200" dirty="0">
              <a:latin typeface="Museo 500"/>
              <a:cs typeface="Museo 50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45" y="2057571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24" y="0"/>
                </a:moveTo>
                <a:lnTo>
                  <a:pt x="137287" y="0"/>
                </a:lnTo>
                <a:lnTo>
                  <a:pt x="93894" y="6999"/>
                </a:lnTo>
                <a:lnTo>
                  <a:pt x="56208" y="26489"/>
                </a:lnTo>
                <a:lnTo>
                  <a:pt x="26489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4155300"/>
                </a:lnTo>
                <a:lnTo>
                  <a:pt x="6999" y="4198692"/>
                </a:lnTo>
                <a:lnTo>
                  <a:pt x="26489" y="4236379"/>
                </a:lnTo>
                <a:lnTo>
                  <a:pt x="56208" y="4266098"/>
                </a:lnTo>
                <a:lnTo>
                  <a:pt x="93894" y="4285588"/>
                </a:lnTo>
                <a:lnTo>
                  <a:pt x="137287" y="4292587"/>
                </a:lnTo>
                <a:lnTo>
                  <a:pt x="4463224" y="4292587"/>
                </a:lnTo>
                <a:lnTo>
                  <a:pt x="4506616" y="4285588"/>
                </a:lnTo>
                <a:lnTo>
                  <a:pt x="4544303" y="4266098"/>
                </a:lnTo>
                <a:lnTo>
                  <a:pt x="4574022" y="4236379"/>
                </a:lnTo>
                <a:lnTo>
                  <a:pt x="4593512" y="4198692"/>
                </a:lnTo>
                <a:lnTo>
                  <a:pt x="4600511" y="4155300"/>
                </a:lnTo>
                <a:lnTo>
                  <a:pt x="4600511" y="137287"/>
                </a:lnTo>
                <a:lnTo>
                  <a:pt x="4593512" y="93894"/>
                </a:lnTo>
                <a:lnTo>
                  <a:pt x="4574022" y="56208"/>
                </a:lnTo>
                <a:lnTo>
                  <a:pt x="4544303" y="26489"/>
                </a:lnTo>
                <a:lnTo>
                  <a:pt x="4506616" y="6999"/>
                </a:lnTo>
                <a:lnTo>
                  <a:pt x="4463224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40769" y="2057571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24" y="0"/>
                </a:moveTo>
                <a:lnTo>
                  <a:pt x="137287" y="0"/>
                </a:lnTo>
                <a:lnTo>
                  <a:pt x="93894" y="6999"/>
                </a:lnTo>
                <a:lnTo>
                  <a:pt x="56208" y="26489"/>
                </a:lnTo>
                <a:lnTo>
                  <a:pt x="26489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4155300"/>
                </a:lnTo>
                <a:lnTo>
                  <a:pt x="6999" y="4198692"/>
                </a:lnTo>
                <a:lnTo>
                  <a:pt x="26489" y="4236379"/>
                </a:lnTo>
                <a:lnTo>
                  <a:pt x="56208" y="4266098"/>
                </a:lnTo>
                <a:lnTo>
                  <a:pt x="93894" y="4285588"/>
                </a:lnTo>
                <a:lnTo>
                  <a:pt x="137287" y="4292587"/>
                </a:lnTo>
                <a:lnTo>
                  <a:pt x="4463224" y="4292587"/>
                </a:lnTo>
                <a:lnTo>
                  <a:pt x="4506616" y="4285588"/>
                </a:lnTo>
                <a:lnTo>
                  <a:pt x="4544303" y="4266098"/>
                </a:lnTo>
                <a:lnTo>
                  <a:pt x="4574022" y="4236379"/>
                </a:lnTo>
                <a:lnTo>
                  <a:pt x="4593512" y="4198692"/>
                </a:lnTo>
                <a:lnTo>
                  <a:pt x="4600511" y="4155300"/>
                </a:lnTo>
                <a:lnTo>
                  <a:pt x="4600511" y="137287"/>
                </a:lnTo>
                <a:lnTo>
                  <a:pt x="4593512" y="93894"/>
                </a:lnTo>
                <a:lnTo>
                  <a:pt x="4574022" y="56208"/>
                </a:lnTo>
                <a:lnTo>
                  <a:pt x="4544303" y="26489"/>
                </a:lnTo>
                <a:lnTo>
                  <a:pt x="4506616" y="6999"/>
                </a:lnTo>
                <a:lnTo>
                  <a:pt x="4463224" y="0"/>
                </a:lnTo>
                <a:close/>
              </a:path>
            </a:pathLst>
          </a:custGeom>
          <a:solidFill>
            <a:srgbClr val="04B9D5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40980" y="2240141"/>
            <a:ext cx="4098290" cy="3622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800" dirty="0">
                <a:solidFill>
                  <a:srgbClr val="04B9D5"/>
                </a:solidFill>
                <a:latin typeface="Museo 500"/>
                <a:cs typeface="Museo 500"/>
              </a:rPr>
              <a:t>Legal approach to pilot</a:t>
            </a:r>
            <a:endParaRPr sz="1800" dirty="0">
              <a:latin typeface="Museo 500"/>
              <a:cs typeface="Museo 500"/>
            </a:endParaRP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Keep it simple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Heads of agreement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Hoogwegt can exit with 2 months notice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Nui must give 12 months notice to exit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Agree to negotiate full agreement in good faith after 12 months</a:t>
            </a:r>
            <a:endParaRPr sz="1400" dirty="0">
              <a:latin typeface="Catamaran"/>
              <a:cs typeface="Catamaran"/>
            </a:endParaRPr>
          </a:p>
          <a:p>
            <a:pPr marL="41275">
              <a:lnSpc>
                <a:spcPct val="100000"/>
              </a:lnSpc>
              <a:spcBef>
                <a:spcPts val="1650"/>
              </a:spcBef>
            </a:pPr>
            <a:endParaRPr sz="1400" dirty="0">
              <a:latin typeface="Catamaran"/>
              <a:cs typeface="Catamar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2717800"/>
            <a:ext cx="190284" cy="14403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015774" y="2240141"/>
            <a:ext cx="3985895" cy="2160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800" spc="-10" dirty="0">
                <a:solidFill>
                  <a:srgbClr val="14546F"/>
                </a:solidFill>
                <a:latin typeface="Museo 500"/>
                <a:cs typeface="Museo 500"/>
              </a:rPr>
              <a:t>What do you need to do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?</a:t>
            </a:r>
            <a:endParaRPr sz="1800" dirty="0">
              <a:latin typeface="Museo 500"/>
              <a:cs typeface="Museo 500"/>
            </a:endParaRP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lang="en-NZ" sz="1400" spc="25" dirty="0">
                <a:solidFill>
                  <a:srgbClr val="666667"/>
                </a:solidFill>
                <a:latin typeface="Catamaran"/>
                <a:cs typeface="Catamaran"/>
              </a:rPr>
              <a:t>Review Nui plan options</a:t>
            </a:r>
            <a:endParaRPr lang="en-NZ" sz="1400" dirty="0">
              <a:latin typeface="Catamaran"/>
              <a:cs typeface="Catamaran"/>
            </a:endParaRP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Commit to a pilot</a:t>
            </a:r>
            <a:endParaRPr lang="en-NZ" sz="1400" dirty="0">
              <a:latin typeface="Catamaran"/>
              <a:cs typeface="Catamaran"/>
            </a:endParaRP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Nui heads of agreement</a:t>
            </a: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Assign an internal platform owner to work with Nui to implement your platform</a:t>
            </a: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3105409"/>
            <a:ext cx="190284" cy="14403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3532621"/>
            <a:ext cx="190284" cy="14403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4241800"/>
            <a:ext cx="190284" cy="14403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822" y="4922542"/>
            <a:ext cx="190284" cy="144043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25" name="object 25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7083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5" dirty="0">
                <a:latin typeface="Museo 500"/>
                <a:cs typeface="Museo 500"/>
              </a:rPr>
              <a:t>Get</a:t>
            </a:r>
            <a:r>
              <a:rPr sz="2400" b="0" spc="-5" dirty="0">
                <a:latin typeface="Museo 500"/>
                <a:cs typeface="Museo 500"/>
              </a:rPr>
              <a:t> </a:t>
            </a:r>
            <a:r>
              <a:rPr sz="2400" b="0" spc="-10" dirty="0">
                <a:latin typeface="Museo 500"/>
                <a:cs typeface="Museo 500"/>
              </a:rPr>
              <a:t>started</a:t>
            </a:r>
            <a:r>
              <a:rPr sz="2400" b="0" dirty="0">
                <a:latin typeface="Museo 500"/>
                <a:cs typeface="Museo 500"/>
              </a:rPr>
              <a:t> on </a:t>
            </a:r>
            <a:r>
              <a:rPr sz="2400" b="0" spc="-10" dirty="0">
                <a:latin typeface="Museo 500"/>
                <a:cs typeface="Museo 500"/>
              </a:rPr>
              <a:t>your</a:t>
            </a:r>
            <a:r>
              <a:rPr sz="2400" b="0" dirty="0">
                <a:latin typeface="Museo 500"/>
                <a:cs typeface="Museo 500"/>
              </a:rPr>
              <a:t> Nui </a:t>
            </a:r>
            <a:r>
              <a:rPr sz="2400" b="0" spc="-10" dirty="0">
                <a:latin typeface="Museo 500"/>
                <a:cs typeface="Museo 500"/>
              </a:rPr>
              <a:t>standard</a:t>
            </a:r>
            <a:r>
              <a:rPr sz="2400" b="0" dirty="0">
                <a:latin typeface="Museo 500"/>
                <a:cs typeface="Museo 500"/>
              </a:rPr>
              <a:t> </a:t>
            </a:r>
            <a:r>
              <a:rPr sz="2400" b="0" spc="-5" dirty="0">
                <a:latin typeface="Museo 500"/>
                <a:cs typeface="Museo 500"/>
              </a:rPr>
              <a:t>implementation</a:t>
            </a:r>
            <a:endParaRPr sz="2400" dirty="0">
              <a:latin typeface="Museo 500"/>
              <a:cs typeface="Museo 50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5" y="1796037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62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831256" y="1191139"/>
            <a:ext cx="8876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70" dirty="0">
                <a:latin typeface="Catamaran SemiBold"/>
                <a:cs typeface="Catamaran SemiBold"/>
              </a:rPr>
              <a:t>Nui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are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here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to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help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5" dirty="0">
                <a:latin typeface="Catamaran SemiBold"/>
                <a:cs typeface="Catamaran SemiBold"/>
              </a:rPr>
              <a:t>you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to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launch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your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online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trading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platform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55" dirty="0">
                <a:latin typeface="Catamaran SemiBold"/>
                <a:cs typeface="Catamaran SemiBold"/>
              </a:rPr>
              <a:t>in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a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matter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of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5" dirty="0">
                <a:latin typeface="Catamaran SemiBold"/>
                <a:cs typeface="Catamaran SemiBold"/>
              </a:rPr>
              <a:t>weeks</a:t>
            </a:r>
            <a:endParaRPr sz="1800" dirty="0">
              <a:latin typeface="Catamaran SemiBold"/>
              <a:cs typeface="Catamaran SemiBold"/>
            </a:endParaRPr>
          </a:p>
        </p:txBody>
      </p:sp>
      <p:pic>
        <p:nvPicPr>
          <p:cNvPr id="37" name="object 14">
            <a:extLst>
              <a:ext uri="{FF2B5EF4-FFF2-40B4-BE49-F238E27FC236}">
                <a16:creationId xmlns:a16="http://schemas.microsoft.com/office/drawing/2014/main" id="{B0AF9786-0471-415F-9D90-BD55619C7A6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15774" y="2729341"/>
            <a:ext cx="190296" cy="144030"/>
          </a:xfrm>
          <a:prstGeom prst="rect">
            <a:avLst/>
          </a:prstGeom>
        </p:spPr>
      </p:pic>
      <p:pic>
        <p:nvPicPr>
          <p:cNvPr id="38" name="object 14">
            <a:extLst>
              <a:ext uri="{FF2B5EF4-FFF2-40B4-BE49-F238E27FC236}">
                <a16:creationId xmlns:a16="http://schemas.microsoft.com/office/drawing/2014/main" id="{CF584627-5513-4455-8749-F0BE3062B267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09834" y="3126381"/>
            <a:ext cx="190296" cy="144030"/>
          </a:xfrm>
          <a:prstGeom prst="rect">
            <a:avLst/>
          </a:prstGeom>
        </p:spPr>
      </p:pic>
      <p:pic>
        <p:nvPicPr>
          <p:cNvPr id="39" name="object 14">
            <a:extLst>
              <a:ext uri="{FF2B5EF4-FFF2-40B4-BE49-F238E27FC236}">
                <a16:creationId xmlns:a16="http://schemas.microsoft.com/office/drawing/2014/main" id="{19009436-BE7F-4E2C-A3D7-286434B8FD30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990400" y="3933245"/>
            <a:ext cx="190296" cy="144030"/>
          </a:xfrm>
          <a:prstGeom prst="rect">
            <a:avLst/>
          </a:prstGeom>
        </p:spPr>
      </p:pic>
      <p:pic>
        <p:nvPicPr>
          <p:cNvPr id="40" name="object 14">
            <a:extLst>
              <a:ext uri="{FF2B5EF4-FFF2-40B4-BE49-F238E27FC236}">
                <a16:creationId xmlns:a16="http://schemas.microsoft.com/office/drawing/2014/main" id="{AD007E95-FC03-4001-9893-BE85A17F94C8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15774" y="3532621"/>
            <a:ext cx="190296" cy="14403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6948" y="3230295"/>
            <a:ext cx="1514026" cy="142691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61911" y="3372256"/>
            <a:ext cx="3047996" cy="114299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595897" y="2825190"/>
            <a:ext cx="10795" cy="2185035"/>
          </a:xfrm>
          <a:custGeom>
            <a:avLst/>
            <a:gdLst/>
            <a:ahLst/>
            <a:cxnLst/>
            <a:rect l="l" t="t" r="r" b="b"/>
            <a:pathLst>
              <a:path w="10795" h="2185035">
                <a:moveTo>
                  <a:pt x="10337" y="0"/>
                </a:moveTo>
                <a:lnTo>
                  <a:pt x="0" y="0"/>
                </a:lnTo>
                <a:lnTo>
                  <a:pt x="0" y="2184882"/>
                </a:lnTo>
                <a:lnTo>
                  <a:pt x="10337" y="2184882"/>
                </a:lnTo>
                <a:lnTo>
                  <a:pt x="10337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4742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Our</a:t>
            </a:r>
            <a:r>
              <a:rPr spc="-15" dirty="0"/>
              <a:t> </a:t>
            </a:r>
            <a:r>
              <a:rPr lang="en-NZ" spc="-5" dirty="0"/>
              <a:t>v</a:t>
            </a:r>
            <a:r>
              <a:rPr spc="-5" dirty="0" err="1"/>
              <a:t>alues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2843949" y="1594389"/>
            <a:ext cx="3063875" cy="4756150"/>
          </a:xfrm>
          <a:custGeom>
            <a:avLst/>
            <a:gdLst/>
            <a:ahLst/>
            <a:cxnLst/>
            <a:rect l="l" t="t" r="r" b="b"/>
            <a:pathLst>
              <a:path w="3063875" h="4756150">
                <a:moveTo>
                  <a:pt x="292658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4618482"/>
                </a:lnTo>
                <a:lnTo>
                  <a:pt x="6999" y="4661874"/>
                </a:lnTo>
                <a:lnTo>
                  <a:pt x="26489" y="4699560"/>
                </a:lnTo>
                <a:lnTo>
                  <a:pt x="56208" y="4729279"/>
                </a:lnTo>
                <a:lnTo>
                  <a:pt x="93894" y="4748769"/>
                </a:lnTo>
                <a:lnTo>
                  <a:pt x="137287" y="4755769"/>
                </a:lnTo>
                <a:lnTo>
                  <a:pt x="2926588" y="4755769"/>
                </a:lnTo>
                <a:lnTo>
                  <a:pt x="2969980" y="4748769"/>
                </a:lnTo>
                <a:lnTo>
                  <a:pt x="3007666" y="4729279"/>
                </a:lnTo>
                <a:lnTo>
                  <a:pt x="3037385" y="4699560"/>
                </a:lnTo>
                <a:lnTo>
                  <a:pt x="3056875" y="4661874"/>
                </a:lnTo>
                <a:lnTo>
                  <a:pt x="3063875" y="4618482"/>
                </a:lnTo>
                <a:lnTo>
                  <a:pt x="3063875" y="137274"/>
                </a:lnTo>
                <a:lnTo>
                  <a:pt x="3056875" y="93883"/>
                </a:lnTo>
                <a:lnTo>
                  <a:pt x="3037385" y="56199"/>
                </a:lnTo>
                <a:lnTo>
                  <a:pt x="3007666" y="26484"/>
                </a:lnTo>
                <a:lnTo>
                  <a:pt x="2969980" y="6997"/>
                </a:lnTo>
                <a:lnTo>
                  <a:pt x="292658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71770" y="1594389"/>
            <a:ext cx="3063875" cy="4756150"/>
          </a:xfrm>
          <a:custGeom>
            <a:avLst/>
            <a:gdLst/>
            <a:ahLst/>
            <a:cxnLst/>
            <a:rect l="l" t="t" r="r" b="b"/>
            <a:pathLst>
              <a:path w="3063875" h="4756150">
                <a:moveTo>
                  <a:pt x="2926588" y="0"/>
                </a:moveTo>
                <a:lnTo>
                  <a:pt x="137287" y="0"/>
                </a:lnTo>
                <a:lnTo>
                  <a:pt x="93889" y="6997"/>
                </a:lnTo>
                <a:lnTo>
                  <a:pt x="56202" y="26484"/>
                </a:lnTo>
                <a:lnTo>
                  <a:pt x="26485" y="56199"/>
                </a:lnTo>
                <a:lnTo>
                  <a:pt x="6998" y="93883"/>
                </a:lnTo>
                <a:lnTo>
                  <a:pt x="0" y="137274"/>
                </a:lnTo>
                <a:lnTo>
                  <a:pt x="0" y="4618482"/>
                </a:lnTo>
                <a:lnTo>
                  <a:pt x="6998" y="4661874"/>
                </a:lnTo>
                <a:lnTo>
                  <a:pt x="26485" y="4699560"/>
                </a:lnTo>
                <a:lnTo>
                  <a:pt x="56202" y="4729279"/>
                </a:lnTo>
                <a:lnTo>
                  <a:pt x="93889" y="4748769"/>
                </a:lnTo>
                <a:lnTo>
                  <a:pt x="137287" y="4755769"/>
                </a:lnTo>
                <a:lnTo>
                  <a:pt x="2926588" y="4755769"/>
                </a:lnTo>
                <a:lnTo>
                  <a:pt x="2969980" y="4748769"/>
                </a:lnTo>
                <a:lnTo>
                  <a:pt x="3007666" y="4729279"/>
                </a:lnTo>
                <a:lnTo>
                  <a:pt x="3037385" y="4699560"/>
                </a:lnTo>
                <a:lnTo>
                  <a:pt x="3056875" y="4661874"/>
                </a:lnTo>
                <a:lnTo>
                  <a:pt x="3063875" y="4618482"/>
                </a:lnTo>
                <a:lnTo>
                  <a:pt x="3063875" y="137274"/>
                </a:lnTo>
                <a:lnTo>
                  <a:pt x="3056875" y="93883"/>
                </a:lnTo>
                <a:lnTo>
                  <a:pt x="3037385" y="56199"/>
                </a:lnTo>
                <a:lnTo>
                  <a:pt x="3007666" y="26484"/>
                </a:lnTo>
                <a:lnTo>
                  <a:pt x="2969980" y="6997"/>
                </a:lnTo>
                <a:lnTo>
                  <a:pt x="2926588" y="0"/>
                </a:lnTo>
                <a:close/>
              </a:path>
            </a:pathLst>
          </a:custGeom>
          <a:solidFill>
            <a:srgbClr val="04B9D5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499593" y="1594389"/>
            <a:ext cx="3063875" cy="4756150"/>
          </a:xfrm>
          <a:custGeom>
            <a:avLst/>
            <a:gdLst/>
            <a:ahLst/>
            <a:cxnLst/>
            <a:rect l="l" t="t" r="r" b="b"/>
            <a:pathLst>
              <a:path w="3063875" h="4756150">
                <a:moveTo>
                  <a:pt x="2926588" y="0"/>
                </a:moveTo>
                <a:lnTo>
                  <a:pt x="137274" y="0"/>
                </a:lnTo>
                <a:lnTo>
                  <a:pt x="93883" y="6997"/>
                </a:lnTo>
                <a:lnTo>
                  <a:pt x="56199" y="26484"/>
                </a:lnTo>
                <a:lnTo>
                  <a:pt x="26484" y="56199"/>
                </a:lnTo>
                <a:lnTo>
                  <a:pt x="6997" y="93883"/>
                </a:lnTo>
                <a:lnTo>
                  <a:pt x="0" y="137274"/>
                </a:lnTo>
                <a:lnTo>
                  <a:pt x="0" y="4618482"/>
                </a:lnTo>
                <a:lnTo>
                  <a:pt x="6997" y="4661874"/>
                </a:lnTo>
                <a:lnTo>
                  <a:pt x="26484" y="4699560"/>
                </a:lnTo>
                <a:lnTo>
                  <a:pt x="56199" y="4729279"/>
                </a:lnTo>
                <a:lnTo>
                  <a:pt x="93883" y="4748769"/>
                </a:lnTo>
                <a:lnTo>
                  <a:pt x="137274" y="4755769"/>
                </a:lnTo>
                <a:lnTo>
                  <a:pt x="2926588" y="4755769"/>
                </a:lnTo>
                <a:lnTo>
                  <a:pt x="2969980" y="4748769"/>
                </a:lnTo>
                <a:lnTo>
                  <a:pt x="3007666" y="4729279"/>
                </a:lnTo>
                <a:lnTo>
                  <a:pt x="3037385" y="4699560"/>
                </a:lnTo>
                <a:lnTo>
                  <a:pt x="3056875" y="4661874"/>
                </a:lnTo>
                <a:lnTo>
                  <a:pt x="3063875" y="4618482"/>
                </a:lnTo>
                <a:lnTo>
                  <a:pt x="3063875" y="137274"/>
                </a:lnTo>
                <a:lnTo>
                  <a:pt x="3056875" y="93883"/>
                </a:lnTo>
                <a:lnTo>
                  <a:pt x="3037385" y="56199"/>
                </a:lnTo>
                <a:lnTo>
                  <a:pt x="3007666" y="26484"/>
                </a:lnTo>
                <a:lnTo>
                  <a:pt x="2969980" y="6997"/>
                </a:lnTo>
                <a:lnTo>
                  <a:pt x="2926588" y="0"/>
                </a:lnTo>
                <a:close/>
              </a:path>
            </a:pathLst>
          </a:custGeom>
          <a:solidFill>
            <a:srgbClr val="04B9D5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40980" y="1772138"/>
            <a:ext cx="2648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4B9D5"/>
                </a:solidFill>
                <a:latin typeface="Museo 500"/>
                <a:cs typeface="Museo 500"/>
              </a:rPr>
              <a:t>Simple</a:t>
            </a:r>
            <a:r>
              <a:rPr sz="1800" spc="-7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elegance</a:t>
            </a:r>
            <a:endParaRPr sz="1800" dirty="0">
              <a:latin typeface="Museo 500"/>
              <a:cs typeface="Museo 50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32471" y="2521735"/>
            <a:ext cx="2648585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love building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great product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that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is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changing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market and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making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it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fairer for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all.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are not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going to solve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all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your problems,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believe the best products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are simple, elegant,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easy to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use.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take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product-led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approach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make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this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happen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design the future of trading for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new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world.</a:t>
            </a:r>
            <a:endParaRPr sz="1400" dirty="0">
              <a:latin typeface="Catamaran"/>
              <a:cs typeface="Catamar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6446" y="2522269"/>
            <a:ext cx="2643505" cy="2540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Our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people are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proud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work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us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because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believe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doing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the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right thing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by them and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our cus-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tomers.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They know we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are build-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ing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product for the long term,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which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is fair,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one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that creates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transparency in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often-unclear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market.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aim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 take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 em-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ployee-first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approach because we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think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this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works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our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people,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our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customers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our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stakeholders.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06988" y="1772138"/>
            <a:ext cx="2476662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14546F"/>
                </a:solidFill>
                <a:latin typeface="Museo 500"/>
                <a:cs typeface="Museo 500"/>
              </a:rPr>
              <a:t>W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e ca</a:t>
            </a:r>
            <a:r>
              <a:rPr sz="1800" spc="-40" dirty="0">
                <a:solidFill>
                  <a:srgbClr val="14546F"/>
                </a:solidFill>
                <a:latin typeface="Museo 500"/>
                <a:cs typeface="Museo 500"/>
              </a:rPr>
              <a:t>r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e</a:t>
            </a:r>
            <a:endParaRPr sz="1800" dirty="0">
              <a:latin typeface="Museo 500"/>
              <a:cs typeface="Museo 50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70482" y="1754308"/>
            <a:ext cx="2586990" cy="2851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6415">
              <a:lnSpc>
                <a:spcPct val="106500"/>
              </a:lnSpc>
              <a:spcBef>
                <a:spcPts val="100"/>
              </a:spcBef>
            </a:pPr>
            <a:r>
              <a:rPr sz="1800" spc="-20" dirty="0">
                <a:latin typeface="Museo 500"/>
                <a:cs typeface="Museo 500"/>
              </a:rPr>
              <a:t>Together</a:t>
            </a:r>
            <a:r>
              <a:rPr sz="1800" spc="-45" dirty="0">
                <a:latin typeface="Museo 500"/>
                <a:cs typeface="Museo 500"/>
              </a:rPr>
              <a:t> </a:t>
            </a:r>
            <a:r>
              <a:rPr sz="1800" spc="-10" dirty="0">
                <a:latin typeface="Museo 500"/>
                <a:cs typeface="Museo 500"/>
              </a:rPr>
              <a:t>we</a:t>
            </a:r>
            <a:r>
              <a:rPr sz="1800" spc="-45" dirty="0">
                <a:latin typeface="Museo 500"/>
                <a:cs typeface="Museo 500"/>
              </a:rPr>
              <a:t> </a:t>
            </a:r>
            <a:r>
              <a:rPr sz="1800" dirty="0">
                <a:latin typeface="Museo 500"/>
                <a:cs typeface="Museo 500"/>
              </a:rPr>
              <a:t>shape </a:t>
            </a:r>
            <a:r>
              <a:rPr sz="1800" spc="-470" dirty="0">
                <a:latin typeface="Museo 500"/>
                <a:cs typeface="Museo 500"/>
              </a:rPr>
              <a:t> </a:t>
            </a:r>
            <a:r>
              <a:rPr sz="1800" spc="-5" dirty="0">
                <a:latin typeface="Museo 500"/>
                <a:cs typeface="Museo 500"/>
              </a:rPr>
              <a:t>the </a:t>
            </a:r>
            <a:r>
              <a:rPr sz="1800" spc="-10" dirty="0">
                <a:latin typeface="Museo 500"/>
                <a:cs typeface="Museo 500"/>
              </a:rPr>
              <a:t>future</a:t>
            </a:r>
            <a:endParaRPr sz="1800" dirty="0">
              <a:latin typeface="Museo 500"/>
              <a:cs typeface="Museo 500"/>
            </a:endParaRPr>
          </a:p>
          <a:p>
            <a:pPr marL="16510" marR="5080">
              <a:lnSpc>
                <a:spcPct val="107200"/>
              </a:lnSpc>
              <a:spcBef>
                <a:spcPts val="1450"/>
              </a:spcBef>
            </a:pP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can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only win together.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It’s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as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simple as that.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work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together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 our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customers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shape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way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 should be.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We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work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together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within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Nui,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celebrate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our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successes,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learning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from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what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goes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right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wrong,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making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difference with passion, per-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sistence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humility.</a:t>
            </a:r>
            <a:endParaRPr sz="1400" dirty="0">
              <a:latin typeface="Catamaran"/>
              <a:cs typeface="Catamar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4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0518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16000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37099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35" y="0"/>
                </a:moveTo>
                <a:lnTo>
                  <a:pt x="137286" y="0"/>
                </a:lnTo>
                <a:lnTo>
                  <a:pt x="93889" y="6997"/>
                </a:lnTo>
                <a:lnTo>
                  <a:pt x="56202" y="26484"/>
                </a:lnTo>
                <a:lnTo>
                  <a:pt x="26485" y="56199"/>
                </a:lnTo>
                <a:lnTo>
                  <a:pt x="6998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8" y="3260594"/>
                </a:lnTo>
                <a:lnTo>
                  <a:pt x="26485" y="3298280"/>
                </a:lnTo>
                <a:lnTo>
                  <a:pt x="56202" y="3327999"/>
                </a:lnTo>
                <a:lnTo>
                  <a:pt x="93889" y="3347489"/>
                </a:lnTo>
                <a:lnTo>
                  <a:pt x="137286" y="3354489"/>
                </a:lnTo>
                <a:lnTo>
                  <a:pt x="2115235" y="3354489"/>
                </a:lnTo>
                <a:lnTo>
                  <a:pt x="2158633" y="3347489"/>
                </a:lnTo>
                <a:lnTo>
                  <a:pt x="2196320" y="3327999"/>
                </a:lnTo>
                <a:lnTo>
                  <a:pt x="2226037" y="3298280"/>
                </a:lnTo>
                <a:lnTo>
                  <a:pt x="2245524" y="3260594"/>
                </a:lnTo>
                <a:lnTo>
                  <a:pt x="2252522" y="3217202"/>
                </a:lnTo>
                <a:lnTo>
                  <a:pt x="2252522" y="137274"/>
                </a:lnTo>
                <a:lnTo>
                  <a:pt x="2245524" y="93883"/>
                </a:lnTo>
                <a:lnTo>
                  <a:pt x="2226037" y="56199"/>
                </a:lnTo>
                <a:lnTo>
                  <a:pt x="2196320" y="26484"/>
                </a:lnTo>
                <a:lnTo>
                  <a:pt x="2158633" y="6997"/>
                </a:lnTo>
                <a:lnTo>
                  <a:pt x="2115235" y="0"/>
                </a:lnTo>
                <a:close/>
              </a:path>
            </a:pathLst>
          </a:custGeom>
          <a:solidFill>
            <a:srgbClr val="04B9D5">
              <a:alpha val="23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18875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6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6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31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3083154" y="4227369"/>
            <a:ext cx="154495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Secure,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cloud-based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infrastructure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36688" y="4120207"/>
            <a:ext cx="1938884" cy="11551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platform seamlessly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made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to look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feel </a:t>
            </a:r>
            <a:r>
              <a:rPr kumimoji="0" sz="1400" b="0" i="0" u="none" strike="noStrike" kern="1200" cap="none" spc="-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like 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yours – using your logos, branding and colour schemes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10942" y="4214567"/>
            <a:ext cx="17183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Accessible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via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desktop </a:t>
            </a:r>
            <a:r>
              <a:rPr kumimoji="0" sz="1400" b="0" i="0" u="none" strike="noStrike" kern="1200" cap="none" spc="-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or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mobile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app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400093" y="4089400"/>
            <a:ext cx="1816100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Marketplace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tender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modules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are standard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with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every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77470" y="2715866"/>
            <a:ext cx="785495" cy="785495"/>
            <a:chOff x="3577470" y="2715866"/>
            <a:chExt cx="785495" cy="785495"/>
          </a:xfrm>
        </p:grpSpPr>
        <p:sp>
          <p:nvSpPr>
            <p:cNvPr id="21" name="object 21"/>
            <p:cNvSpPr/>
            <p:nvPr/>
          </p:nvSpPr>
          <p:spPr>
            <a:xfrm>
              <a:off x="3577470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15566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785023" y="2958753"/>
              <a:ext cx="370840" cy="272415"/>
            </a:xfrm>
            <a:custGeom>
              <a:avLst/>
              <a:gdLst/>
              <a:ahLst/>
              <a:cxnLst/>
              <a:rect l="l" t="t" r="r" b="b"/>
              <a:pathLst>
                <a:path w="370839" h="272414">
                  <a:moveTo>
                    <a:pt x="148361" y="0"/>
                  </a:moveTo>
                  <a:lnTo>
                    <a:pt x="110493" y="7259"/>
                  </a:lnTo>
                  <a:lnTo>
                    <a:pt x="78511" y="29044"/>
                  </a:lnTo>
                  <a:lnTo>
                    <a:pt x="56719" y="61031"/>
                  </a:lnTo>
                  <a:lnTo>
                    <a:pt x="49453" y="98894"/>
                  </a:lnTo>
                  <a:lnTo>
                    <a:pt x="49796" y="107200"/>
                  </a:lnTo>
                  <a:lnTo>
                    <a:pt x="39255" y="113060"/>
                  </a:lnTo>
                  <a:lnTo>
                    <a:pt x="7790" y="149498"/>
                  </a:lnTo>
                  <a:lnTo>
                    <a:pt x="0" y="185356"/>
                  </a:lnTo>
                  <a:lnTo>
                    <a:pt x="1449" y="202670"/>
                  </a:lnTo>
                  <a:lnTo>
                    <a:pt x="25247" y="246557"/>
                  </a:lnTo>
                  <a:lnTo>
                    <a:pt x="69276" y="270228"/>
                  </a:lnTo>
                  <a:lnTo>
                    <a:pt x="86461" y="271805"/>
                  </a:lnTo>
                  <a:lnTo>
                    <a:pt x="296367" y="271805"/>
                  </a:lnTo>
                  <a:lnTo>
                    <a:pt x="337609" y="259423"/>
                  </a:lnTo>
                  <a:lnTo>
                    <a:pt x="365013" y="226247"/>
                  </a:lnTo>
                  <a:lnTo>
                    <a:pt x="370370" y="197802"/>
                  </a:lnTo>
                  <a:lnTo>
                    <a:pt x="369510" y="185053"/>
                  </a:lnTo>
                  <a:lnTo>
                    <a:pt x="345802" y="142328"/>
                  </a:lnTo>
                  <a:lnTo>
                    <a:pt x="313309" y="125526"/>
                  </a:lnTo>
                  <a:lnTo>
                    <a:pt x="316792" y="119326"/>
                  </a:lnTo>
                  <a:lnTo>
                    <a:pt x="319281" y="112820"/>
                  </a:lnTo>
                  <a:lnTo>
                    <a:pt x="320774" y="106010"/>
                  </a:lnTo>
                  <a:lnTo>
                    <a:pt x="321271" y="98894"/>
                  </a:lnTo>
                  <a:lnTo>
                    <a:pt x="320362" y="89067"/>
                  </a:lnTo>
                  <a:lnTo>
                    <a:pt x="290752" y="53082"/>
                  </a:lnTo>
                  <a:lnTo>
                    <a:pt x="271818" y="49453"/>
                  </a:lnTo>
                  <a:lnTo>
                    <a:pt x="262807" y="50209"/>
                  </a:lnTo>
                  <a:lnTo>
                    <a:pt x="254444" y="52476"/>
                  </a:lnTo>
                  <a:lnTo>
                    <a:pt x="246729" y="56258"/>
                  </a:lnTo>
                  <a:lnTo>
                    <a:pt x="239661" y="61556"/>
                  </a:lnTo>
                  <a:lnTo>
                    <a:pt x="232977" y="48390"/>
                  </a:lnTo>
                  <a:lnTo>
                    <a:pt x="203339" y="16941"/>
                  </a:lnTo>
                  <a:lnTo>
                    <a:pt x="163207" y="1059"/>
                  </a:lnTo>
                  <a:lnTo>
                    <a:pt x="148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26071" y="2715866"/>
            <a:ext cx="785495" cy="785495"/>
            <a:chOff x="6026071" y="2715866"/>
            <a:chExt cx="785495" cy="785495"/>
          </a:xfrm>
        </p:grpSpPr>
        <p:sp>
          <p:nvSpPr>
            <p:cNvPr id="24" name="object 24"/>
            <p:cNvSpPr/>
            <p:nvPr/>
          </p:nvSpPr>
          <p:spPr>
            <a:xfrm>
              <a:off x="6026071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2189B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6229600" y="2919846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0" y="239306"/>
                  </a:moveTo>
                  <a:lnTo>
                    <a:pt x="5651" y="282727"/>
                  </a:lnTo>
                  <a:lnTo>
                    <a:pt x="22936" y="318719"/>
                  </a:lnTo>
                  <a:lnTo>
                    <a:pt x="52946" y="343789"/>
                  </a:lnTo>
                  <a:lnTo>
                    <a:pt x="95656" y="352958"/>
                  </a:lnTo>
                  <a:lnTo>
                    <a:pt x="115968" y="351303"/>
                  </a:lnTo>
                  <a:lnTo>
                    <a:pt x="164477" y="326491"/>
                  </a:lnTo>
                  <a:lnTo>
                    <a:pt x="188566" y="278242"/>
                  </a:lnTo>
                  <a:lnTo>
                    <a:pt x="189491" y="264363"/>
                  </a:lnTo>
                  <a:lnTo>
                    <a:pt x="38582" y="264363"/>
                  </a:lnTo>
                  <a:lnTo>
                    <a:pt x="35534" y="263309"/>
                  </a:lnTo>
                  <a:lnTo>
                    <a:pt x="28003" y="259067"/>
                  </a:lnTo>
                  <a:lnTo>
                    <a:pt x="24231" y="256717"/>
                  </a:lnTo>
                  <a:lnTo>
                    <a:pt x="16713" y="251548"/>
                  </a:lnTo>
                  <a:lnTo>
                    <a:pt x="12598" y="248602"/>
                  </a:lnTo>
                  <a:lnTo>
                    <a:pt x="0" y="239306"/>
                  </a:lnTo>
                  <a:close/>
                </a:path>
                <a:path w="353059" h="353060">
                  <a:moveTo>
                    <a:pt x="139064" y="203657"/>
                  </a:moveTo>
                  <a:lnTo>
                    <a:pt x="100825" y="208127"/>
                  </a:lnTo>
                  <a:lnTo>
                    <a:pt x="67411" y="228955"/>
                  </a:lnTo>
                  <a:lnTo>
                    <a:pt x="51879" y="257314"/>
                  </a:lnTo>
                  <a:lnTo>
                    <a:pt x="49999" y="262013"/>
                  </a:lnTo>
                  <a:lnTo>
                    <a:pt x="46354" y="264363"/>
                  </a:lnTo>
                  <a:lnTo>
                    <a:pt x="189491" y="264363"/>
                  </a:lnTo>
                  <a:lnTo>
                    <a:pt x="189843" y="259067"/>
                  </a:lnTo>
                  <a:lnTo>
                    <a:pt x="189848" y="256717"/>
                  </a:lnTo>
                  <a:lnTo>
                    <a:pt x="189534" y="244246"/>
                  </a:lnTo>
                  <a:lnTo>
                    <a:pt x="181465" y="241864"/>
                  </a:lnTo>
                  <a:lnTo>
                    <a:pt x="173832" y="238602"/>
                  </a:lnTo>
                  <a:lnTo>
                    <a:pt x="143280" y="210826"/>
                  </a:lnTo>
                  <a:lnTo>
                    <a:pt x="139064" y="203657"/>
                  </a:lnTo>
                  <a:close/>
                </a:path>
                <a:path w="353059" h="353060">
                  <a:moveTo>
                    <a:pt x="318007" y="0"/>
                  </a:moveTo>
                  <a:lnTo>
                    <a:pt x="166941" y="124599"/>
                  </a:lnTo>
                  <a:lnTo>
                    <a:pt x="148589" y="166243"/>
                  </a:lnTo>
                  <a:lnTo>
                    <a:pt x="149850" y="178356"/>
                  </a:lnTo>
                  <a:lnTo>
                    <a:pt x="175883" y="217691"/>
                  </a:lnTo>
                  <a:lnTo>
                    <a:pt x="209308" y="228015"/>
                  </a:lnTo>
                  <a:lnTo>
                    <a:pt x="220843" y="226889"/>
                  </a:lnTo>
                  <a:lnTo>
                    <a:pt x="267675" y="191612"/>
                  </a:lnTo>
                  <a:lnTo>
                    <a:pt x="313553" y="117493"/>
                  </a:lnTo>
                  <a:lnTo>
                    <a:pt x="343776" y="61772"/>
                  </a:lnTo>
                  <a:lnTo>
                    <a:pt x="352844" y="22948"/>
                  </a:lnTo>
                  <a:lnTo>
                    <a:pt x="349427" y="15290"/>
                  </a:lnTo>
                  <a:lnTo>
                    <a:pt x="3180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8471355" y="2715866"/>
            <a:ext cx="785495" cy="785495"/>
            <a:chOff x="8471355" y="2715866"/>
            <a:chExt cx="785495" cy="785495"/>
          </a:xfrm>
        </p:grpSpPr>
        <p:sp>
          <p:nvSpPr>
            <p:cNvPr id="27" name="object 27"/>
            <p:cNvSpPr/>
            <p:nvPr/>
          </p:nvSpPr>
          <p:spPr>
            <a:xfrm>
              <a:off x="8471355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3" y="3059"/>
                  </a:lnTo>
                  <a:lnTo>
                    <a:pt x="296036" y="11994"/>
                  </a:lnTo>
                  <a:lnTo>
                    <a:pt x="250794" y="26435"/>
                  </a:lnTo>
                  <a:lnTo>
                    <a:pt x="208112" y="46014"/>
                  </a:lnTo>
                  <a:lnTo>
                    <a:pt x="168361" y="70364"/>
                  </a:lnTo>
                  <a:lnTo>
                    <a:pt x="131908" y="99116"/>
                  </a:lnTo>
                  <a:lnTo>
                    <a:pt x="99121" y="131903"/>
                  </a:lnTo>
                  <a:lnTo>
                    <a:pt x="70367" y="168356"/>
                  </a:lnTo>
                  <a:lnTo>
                    <a:pt x="46017" y="208107"/>
                  </a:lnTo>
                  <a:lnTo>
                    <a:pt x="26436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6" y="534680"/>
                  </a:lnTo>
                  <a:lnTo>
                    <a:pt x="46017" y="577362"/>
                  </a:lnTo>
                  <a:lnTo>
                    <a:pt x="70367" y="617113"/>
                  </a:lnTo>
                  <a:lnTo>
                    <a:pt x="99121" y="653566"/>
                  </a:lnTo>
                  <a:lnTo>
                    <a:pt x="131908" y="686352"/>
                  </a:lnTo>
                  <a:lnTo>
                    <a:pt x="168361" y="715105"/>
                  </a:lnTo>
                  <a:lnTo>
                    <a:pt x="208112" y="739454"/>
                  </a:lnTo>
                  <a:lnTo>
                    <a:pt x="250794" y="759034"/>
                  </a:lnTo>
                  <a:lnTo>
                    <a:pt x="296036" y="773475"/>
                  </a:lnTo>
                  <a:lnTo>
                    <a:pt x="343473" y="782409"/>
                  </a:lnTo>
                  <a:lnTo>
                    <a:pt x="392734" y="785469"/>
                  </a:lnTo>
                  <a:lnTo>
                    <a:pt x="441999" y="782409"/>
                  </a:lnTo>
                  <a:lnTo>
                    <a:pt x="489437" y="773475"/>
                  </a:lnTo>
                  <a:lnTo>
                    <a:pt x="534682" y="759034"/>
                  </a:lnTo>
                  <a:lnTo>
                    <a:pt x="577365" y="739454"/>
                  </a:lnTo>
                  <a:lnTo>
                    <a:pt x="617117" y="715105"/>
                  </a:lnTo>
                  <a:lnTo>
                    <a:pt x="653571" y="686352"/>
                  </a:lnTo>
                  <a:lnTo>
                    <a:pt x="686360" y="653566"/>
                  </a:lnTo>
                  <a:lnTo>
                    <a:pt x="715113" y="617113"/>
                  </a:lnTo>
                  <a:lnTo>
                    <a:pt x="739464" y="577362"/>
                  </a:lnTo>
                  <a:lnTo>
                    <a:pt x="759045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5" y="250788"/>
                  </a:lnTo>
                  <a:lnTo>
                    <a:pt x="739464" y="208107"/>
                  </a:lnTo>
                  <a:lnTo>
                    <a:pt x="715113" y="168356"/>
                  </a:lnTo>
                  <a:lnTo>
                    <a:pt x="686360" y="131903"/>
                  </a:lnTo>
                  <a:lnTo>
                    <a:pt x="653571" y="99116"/>
                  </a:lnTo>
                  <a:lnTo>
                    <a:pt x="617117" y="70364"/>
                  </a:lnTo>
                  <a:lnTo>
                    <a:pt x="577365" y="46014"/>
                  </a:lnTo>
                  <a:lnTo>
                    <a:pt x="534682" y="26435"/>
                  </a:lnTo>
                  <a:lnTo>
                    <a:pt x="489437" y="11994"/>
                  </a:lnTo>
                  <a:lnTo>
                    <a:pt x="441999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3B899E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8659504" y="2965925"/>
              <a:ext cx="380365" cy="330200"/>
            </a:xfrm>
            <a:custGeom>
              <a:avLst/>
              <a:gdLst/>
              <a:ahLst/>
              <a:cxnLst/>
              <a:rect l="l" t="t" r="r" b="b"/>
              <a:pathLst>
                <a:path w="380365" h="330200">
                  <a:moveTo>
                    <a:pt x="357479" y="0"/>
                  </a:moveTo>
                  <a:lnTo>
                    <a:pt x="23063" y="0"/>
                  </a:lnTo>
                  <a:lnTo>
                    <a:pt x="15608" y="3086"/>
                  </a:lnTo>
                  <a:lnTo>
                    <a:pt x="3314" y="15379"/>
                  </a:lnTo>
                  <a:lnTo>
                    <a:pt x="228" y="22834"/>
                  </a:lnTo>
                  <a:lnTo>
                    <a:pt x="228" y="247002"/>
                  </a:lnTo>
                  <a:lnTo>
                    <a:pt x="0" y="255523"/>
                  </a:lnTo>
                  <a:lnTo>
                    <a:pt x="3073" y="262978"/>
                  </a:lnTo>
                  <a:lnTo>
                    <a:pt x="15849" y="275755"/>
                  </a:lnTo>
                  <a:lnTo>
                    <a:pt x="23304" y="278942"/>
                  </a:lnTo>
                  <a:lnTo>
                    <a:pt x="139712" y="278942"/>
                  </a:lnTo>
                  <a:lnTo>
                    <a:pt x="139712" y="283908"/>
                  </a:lnTo>
                  <a:lnTo>
                    <a:pt x="138645" y="289001"/>
                  </a:lnTo>
                  <a:lnTo>
                    <a:pt x="134378" y="299415"/>
                  </a:lnTo>
                  <a:lnTo>
                    <a:pt x="132257" y="304025"/>
                  </a:lnTo>
                  <a:lnTo>
                    <a:pt x="127990" y="312064"/>
                  </a:lnTo>
                  <a:lnTo>
                    <a:pt x="126936" y="315023"/>
                  </a:lnTo>
                  <a:lnTo>
                    <a:pt x="127177" y="320230"/>
                  </a:lnTo>
                  <a:lnTo>
                    <a:pt x="128473" y="323189"/>
                  </a:lnTo>
                  <a:lnTo>
                    <a:pt x="133197" y="328396"/>
                  </a:lnTo>
                  <a:lnTo>
                    <a:pt x="136169" y="329691"/>
                  </a:lnTo>
                  <a:lnTo>
                    <a:pt x="244754" y="329691"/>
                  </a:lnTo>
                  <a:lnTo>
                    <a:pt x="247713" y="328396"/>
                  </a:lnTo>
                  <a:lnTo>
                    <a:pt x="252450" y="323189"/>
                  </a:lnTo>
                  <a:lnTo>
                    <a:pt x="253631" y="320230"/>
                  </a:lnTo>
                  <a:lnTo>
                    <a:pt x="253631" y="316915"/>
                  </a:lnTo>
                  <a:lnTo>
                    <a:pt x="253390" y="315264"/>
                  </a:lnTo>
                  <a:lnTo>
                    <a:pt x="252323" y="312420"/>
                  </a:lnTo>
                  <a:lnTo>
                    <a:pt x="248539" y="304380"/>
                  </a:lnTo>
                  <a:lnTo>
                    <a:pt x="244398" y="294208"/>
                  </a:lnTo>
                  <a:lnTo>
                    <a:pt x="242265" y="288759"/>
                  </a:lnTo>
                  <a:lnTo>
                    <a:pt x="241198" y="283679"/>
                  </a:lnTo>
                  <a:lnTo>
                    <a:pt x="241198" y="278942"/>
                  </a:lnTo>
                  <a:lnTo>
                    <a:pt x="325297" y="278942"/>
                  </a:lnTo>
                  <a:lnTo>
                    <a:pt x="325297" y="202653"/>
                  </a:lnTo>
                  <a:lnTo>
                    <a:pt x="30391" y="202653"/>
                  </a:lnTo>
                  <a:lnTo>
                    <a:pt x="28981" y="202056"/>
                  </a:lnTo>
                  <a:lnTo>
                    <a:pt x="26136" y="199694"/>
                  </a:lnTo>
                  <a:lnTo>
                    <a:pt x="25438" y="198272"/>
                  </a:lnTo>
                  <a:lnTo>
                    <a:pt x="25438" y="31584"/>
                  </a:lnTo>
                  <a:lnTo>
                    <a:pt x="25666" y="30162"/>
                  </a:lnTo>
                  <a:lnTo>
                    <a:pt x="26377" y="28752"/>
                  </a:lnTo>
                  <a:lnTo>
                    <a:pt x="28752" y="25920"/>
                  </a:lnTo>
                  <a:lnTo>
                    <a:pt x="30162" y="25196"/>
                  </a:lnTo>
                  <a:lnTo>
                    <a:pt x="348742" y="25196"/>
                  </a:lnTo>
                  <a:lnTo>
                    <a:pt x="350621" y="25438"/>
                  </a:lnTo>
                  <a:lnTo>
                    <a:pt x="352158" y="26149"/>
                  </a:lnTo>
                  <a:lnTo>
                    <a:pt x="354533" y="28511"/>
                  </a:lnTo>
                  <a:lnTo>
                    <a:pt x="355130" y="29933"/>
                  </a:lnTo>
                  <a:lnTo>
                    <a:pt x="355130" y="148399"/>
                  </a:lnTo>
                  <a:lnTo>
                    <a:pt x="380314" y="148399"/>
                  </a:lnTo>
                  <a:lnTo>
                    <a:pt x="380314" y="22834"/>
                  </a:lnTo>
                  <a:lnTo>
                    <a:pt x="377240" y="15379"/>
                  </a:lnTo>
                  <a:lnTo>
                    <a:pt x="364934" y="3086"/>
                  </a:lnTo>
                  <a:lnTo>
                    <a:pt x="357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97773" y="3126869"/>
              <a:ext cx="109131" cy="181635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10927303" y="2715866"/>
            <a:ext cx="785495" cy="785495"/>
            <a:chOff x="10927303" y="2715866"/>
            <a:chExt cx="785495" cy="785495"/>
          </a:xfrm>
        </p:grpSpPr>
        <p:sp>
          <p:nvSpPr>
            <p:cNvPr id="31" name="object 31"/>
            <p:cNvSpPr/>
            <p:nvPr/>
          </p:nvSpPr>
          <p:spPr>
            <a:xfrm>
              <a:off x="10927303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0" y="3059"/>
                  </a:lnTo>
                  <a:lnTo>
                    <a:pt x="296032" y="11994"/>
                  </a:lnTo>
                  <a:lnTo>
                    <a:pt x="250788" y="26435"/>
                  </a:lnTo>
                  <a:lnTo>
                    <a:pt x="208107" y="46014"/>
                  </a:lnTo>
                  <a:lnTo>
                    <a:pt x="168356" y="70364"/>
                  </a:lnTo>
                  <a:lnTo>
                    <a:pt x="131903" y="99116"/>
                  </a:lnTo>
                  <a:lnTo>
                    <a:pt x="99116" y="131903"/>
                  </a:lnTo>
                  <a:lnTo>
                    <a:pt x="70364" y="168356"/>
                  </a:lnTo>
                  <a:lnTo>
                    <a:pt x="46014" y="208107"/>
                  </a:lnTo>
                  <a:lnTo>
                    <a:pt x="26435" y="250788"/>
                  </a:lnTo>
                  <a:lnTo>
                    <a:pt x="11994" y="296032"/>
                  </a:lnTo>
                  <a:lnTo>
                    <a:pt x="3059" y="343470"/>
                  </a:lnTo>
                  <a:lnTo>
                    <a:pt x="0" y="392734"/>
                  </a:lnTo>
                  <a:lnTo>
                    <a:pt x="3059" y="441998"/>
                  </a:lnTo>
                  <a:lnTo>
                    <a:pt x="11994" y="489436"/>
                  </a:lnTo>
                  <a:lnTo>
                    <a:pt x="26435" y="534680"/>
                  </a:lnTo>
                  <a:lnTo>
                    <a:pt x="46014" y="577362"/>
                  </a:lnTo>
                  <a:lnTo>
                    <a:pt x="70364" y="617113"/>
                  </a:lnTo>
                  <a:lnTo>
                    <a:pt x="99116" y="653566"/>
                  </a:lnTo>
                  <a:lnTo>
                    <a:pt x="131903" y="686352"/>
                  </a:lnTo>
                  <a:lnTo>
                    <a:pt x="168356" y="715105"/>
                  </a:lnTo>
                  <a:lnTo>
                    <a:pt x="208107" y="739454"/>
                  </a:lnTo>
                  <a:lnTo>
                    <a:pt x="250788" y="759034"/>
                  </a:lnTo>
                  <a:lnTo>
                    <a:pt x="296032" y="773475"/>
                  </a:lnTo>
                  <a:lnTo>
                    <a:pt x="343470" y="782409"/>
                  </a:lnTo>
                  <a:lnTo>
                    <a:pt x="392734" y="785469"/>
                  </a:lnTo>
                  <a:lnTo>
                    <a:pt x="441998" y="782409"/>
                  </a:lnTo>
                  <a:lnTo>
                    <a:pt x="489436" y="773475"/>
                  </a:lnTo>
                  <a:lnTo>
                    <a:pt x="534680" y="759034"/>
                  </a:lnTo>
                  <a:lnTo>
                    <a:pt x="577362" y="739454"/>
                  </a:lnTo>
                  <a:lnTo>
                    <a:pt x="617113" y="715105"/>
                  </a:lnTo>
                  <a:lnTo>
                    <a:pt x="653566" y="686352"/>
                  </a:lnTo>
                  <a:lnTo>
                    <a:pt x="686352" y="653566"/>
                  </a:lnTo>
                  <a:lnTo>
                    <a:pt x="715105" y="617113"/>
                  </a:lnTo>
                  <a:lnTo>
                    <a:pt x="739454" y="577362"/>
                  </a:lnTo>
                  <a:lnTo>
                    <a:pt x="759034" y="534680"/>
                  </a:lnTo>
                  <a:lnTo>
                    <a:pt x="773475" y="489436"/>
                  </a:lnTo>
                  <a:lnTo>
                    <a:pt x="782409" y="441998"/>
                  </a:lnTo>
                  <a:lnTo>
                    <a:pt x="785469" y="392734"/>
                  </a:lnTo>
                  <a:lnTo>
                    <a:pt x="782409" y="343470"/>
                  </a:lnTo>
                  <a:lnTo>
                    <a:pt x="773475" y="296032"/>
                  </a:lnTo>
                  <a:lnTo>
                    <a:pt x="759034" y="250788"/>
                  </a:lnTo>
                  <a:lnTo>
                    <a:pt x="739454" y="208107"/>
                  </a:lnTo>
                  <a:lnTo>
                    <a:pt x="715105" y="168356"/>
                  </a:lnTo>
                  <a:lnTo>
                    <a:pt x="686352" y="131903"/>
                  </a:lnTo>
                  <a:lnTo>
                    <a:pt x="653566" y="99116"/>
                  </a:lnTo>
                  <a:lnTo>
                    <a:pt x="617113" y="70364"/>
                  </a:lnTo>
                  <a:lnTo>
                    <a:pt x="577362" y="46014"/>
                  </a:lnTo>
                  <a:lnTo>
                    <a:pt x="534680" y="26435"/>
                  </a:lnTo>
                  <a:lnTo>
                    <a:pt x="489436" y="11994"/>
                  </a:lnTo>
                  <a:lnTo>
                    <a:pt x="441998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82C2D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11042078" y="2984635"/>
              <a:ext cx="266065" cy="248285"/>
            </a:xfrm>
            <a:custGeom>
              <a:avLst/>
              <a:gdLst/>
              <a:ahLst/>
              <a:cxnLst/>
              <a:rect l="l" t="t" r="r" b="b"/>
              <a:pathLst>
                <a:path w="266065" h="248285">
                  <a:moveTo>
                    <a:pt x="258775" y="221411"/>
                  </a:moveTo>
                  <a:lnTo>
                    <a:pt x="9677" y="221411"/>
                  </a:lnTo>
                  <a:lnTo>
                    <a:pt x="6870" y="221576"/>
                  </a:lnTo>
                  <a:lnTo>
                    <a:pt x="4546" y="222478"/>
                  </a:lnTo>
                  <a:lnTo>
                    <a:pt x="914" y="225793"/>
                  </a:lnTo>
                  <a:lnTo>
                    <a:pt x="0" y="227863"/>
                  </a:lnTo>
                  <a:lnTo>
                    <a:pt x="0" y="247942"/>
                  </a:lnTo>
                  <a:lnTo>
                    <a:pt x="265557" y="247942"/>
                  </a:lnTo>
                  <a:lnTo>
                    <a:pt x="265484" y="227863"/>
                  </a:lnTo>
                  <a:lnTo>
                    <a:pt x="264642" y="225958"/>
                  </a:lnTo>
                  <a:lnTo>
                    <a:pt x="261010" y="222326"/>
                  </a:lnTo>
                  <a:lnTo>
                    <a:pt x="258775" y="221411"/>
                  </a:lnTo>
                  <a:close/>
                </a:path>
                <a:path w="266065" h="248285">
                  <a:moveTo>
                    <a:pt x="24803" y="194716"/>
                  </a:moveTo>
                  <a:lnTo>
                    <a:pt x="22567" y="195541"/>
                  </a:lnTo>
                  <a:lnTo>
                    <a:pt x="18605" y="199186"/>
                  </a:lnTo>
                  <a:lnTo>
                    <a:pt x="17694" y="201079"/>
                  </a:lnTo>
                  <a:lnTo>
                    <a:pt x="17614" y="212483"/>
                  </a:lnTo>
                  <a:lnTo>
                    <a:pt x="247942" y="212483"/>
                  </a:lnTo>
                  <a:lnTo>
                    <a:pt x="247942" y="203555"/>
                  </a:lnTo>
                  <a:lnTo>
                    <a:pt x="248119" y="201079"/>
                  </a:lnTo>
                  <a:lnTo>
                    <a:pt x="247205" y="199009"/>
                  </a:lnTo>
                  <a:lnTo>
                    <a:pt x="243230" y="195707"/>
                  </a:lnTo>
                  <a:lnTo>
                    <a:pt x="241020" y="194881"/>
                  </a:lnTo>
                  <a:lnTo>
                    <a:pt x="27279" y="194881"/>
                  </a:lnTo>
                  <a:lnTo>
                    <a:pt x="24803" y="194716"/>
                  </a:lnTo>
                  <a:close/>
                </a:path>
                <a:path w="266065" h="248285">
                  <a:moveTo>
                    <a:pt x="70916" y="88519"/>
                  </a:moveTo>
                  <a:lnTo>
                    <a:pt x="35458" y="88519"/>
                  </a:lnTo>
                  <a:lnTo>
                    <a:pt x="35458" y="194881"/>
                  </a:lnTo>
                  <a:lnTo>
                    <a:pt x="70916" y="194881"/>
                  </a:lnTo>
                  <a:lnTo>
                    <a:pt x="70916" y="88519"/>
                  </a:lnTo>
                  <a:close/>
                </a:path>
                <a:path w="266065" h="248285">
                  <a:moveTo>
                    <a:pt x="123977" y="88519"/>
                  </a:moveTo>
                  <a:lnTo>
                    <a:pt x="88531" y="88519"/>
                  </a:lnTo>
                  <a:lnTo>
                    <a:pt x="88531" y="194881"/>
                  </a:lnTo>
                  <a:lnTo>
                    <a:pt x="123977" y="194881"/>
                  </a:lnTo>
                  <a:lnTo>
                    <a:pt x="123977" y="88519"/>
                  </a:lnTo>
                  <a:close/>
                </a:path>
                <a:path w="266065" h="248285">
                  <a:moveTo>
                    <a:pt x="177038" y="88519"/>
                  </a:moveTo>
                  <a:lnTo>
                    <a:pt x="141579" y="88519"/>
                  </a:lnTo>
                  <a:lnTo>
                    <a:pt x="141579" y="194881"/>
                  </a:lnTo>
                  <a:lnTo>
                    <a:pt x="177038" y="194881"/>
                  </a:lnTo>
                  <a:lnTo>
                    <a:pt x="177038" y="88519"/>
                  </a:lnTo>
                  <a:close/>
                </a:path>
                <a:path w="266065" h="248285">
                  <a:moveTo>
                    <a:pt x="230352" y="88519"/>
                  </a:moveTo>
                  <a:lnTo>
                    <a:pt x="194894" y="88519"/>
                  </a:lnTo>
                  <a:lnTo>
                    <a:pt x="194894" y="194881"/>
                  </a:lnTo>
                  <a:lnTo>
                    <a:pt x="230352" y="194881"/>
                  </a:lnTo>
                  <a:lnTo>
                    <a:pt x="230352" y="88519"/>
                  </a:lnTo>
                  <a:close/>
                </a:path>
                <a:path w="266065" h="248285">
                  <a:moveTo>
                    <a:pt x="247942" y="70904"/>
                  </a:moveTo>
                  <a:lnTo>
                    <a:pt x="17614" y="70904"/>
                  </a:lnTo>
                  <a:lnTo>
                    <a:pt x="17767" y="73393"/>
                  </a:lnTo>
                  <a:lnTo>
                    <a:pt x="18770" y="75450"/>
                  </a:lnTo>
                  <a:lnTo>
                    <a:pt x="22402" y="78765"/>
                  </a:lnTo>
                  <a:lnTo>
                    <a:pt x="24625" y="79590"/>
                  </a:lnTo>
                  <a:lnTo>
                    <a:pt x="238531" y="79590"/>
                  </a:lnTo>
                  <a:lnTo>
                    <a:pt x="241173" y="79756"/>
                  </a:lnTo>
                  <a:lnTo>
                    <a:pt x="243408" y="78930"/>
                  </a:lnTo>
                  <a:lnTo>
                    <a:pt x="247040" y="75285"/>
                  </a:lnTo>
                  <a:lnTo>
                    <a:pt x="247869" y="73393"/>
                  </a:lnTo>
                  <a:lnTo>
                    <a:pt x="247942" y="70904"/>
                  </a:lnTo>
                  <a:close/>
                </a:path>
                <a:path w="266065" h="248285">
                  <a:moveTo>
                    <a:pt x="132905" y="0"/>
                  </a:moveTo>
                  <a:lnTo>
                    <a:pt x="0" y="53060"/>
                  </a:lnTo>
                  <a:lnTo>
                    <a:pt x="0" y="70904"/>
                  </a:lnTo>
                  <a:lnTo>
                    <a:pt x="265557" y="70904"/>
                  </a:lnTo>
                  <a:lnTo>
                    <a:pt x="265557" y="53060"/>
                  </a:lnTo>
                  <a:lnTo>
                    <a:pt x="1329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343869" y="2979629"/>
              <a:ext cx="239509" cy="239687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5" y="633083"/>
            <a:ext cx="9673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latin typeface="Museo 500"/>
                <a:cs typeface="Museo 500"/>
              </a:rPr>
              <a:t>Nui</a:t>
            </a:r>
            <a:r>
              <a:rPr sz="2400" b="0" spc="-90" dirty="0">
                <a:latin typeface="Museo 500"/>
                <a:cs typeface="Museo 500"/>
              </a:rPr>
              <a:t> </a:t>
            </a:r>
            <a:r>
              <a:rPr lang="en-NZ" sz="2400" b="0" dirty="0">
                <a:latin typeface="Museo 500"/>
                <a:cs typeface="Museo 500"/>
              </a:rPr>
              <a:t>e</a:t>
            </a:r>
            <a:r>
              <a:rPr sz="2400" b="0" dirty="0" err="1">
                <a:latin typeface="Museo 500"/>
                <a:cs typeface="Museo 500"/>
              </a:rPr>
              <a:t>ssentials</a:t>
            </a:r>
            <a:endParaRPr sz="2400" dirty="0">
              <a:latin typeface="Museo 500"/>
              <a:cs typeface="Museo 50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0" y="1997594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31256" y="1191139"/>
            <a:ext cx="9580880" cy="5670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100"/>
              </a:lnSpc>
              <a:spcBef>
                <a:spcPts val="21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Nui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offers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multiple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plans,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from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basic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to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advanced,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to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best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suit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your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specific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needs. </a:t>
            </a:r>
            <a:r>
              <a:rPr kumimoji="0" sz="1800" b="1" i="0" u="none" strike="noStrike" kern="1200" cap="none" spc="-3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Regardless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of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which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plan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you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choose,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all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plans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offer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the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following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essentials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372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2400" b="0" spc="-100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2400" b="0" spc="-5" dirty="0">
                <a:solidFill>
                  <a:srgbClr val="14546F"/>
                </a:solidFill>
                <a:latin typeface="Museo 500"/>
                <a:cs typeface="Museo 500"/>
              </a:rPr>
              <a:t>plans</a:t>
            </a:r>
            <a:endParaRPr sz="2400" dirty="0">
              <a:latin typeface="Museo 500"/>
              <a:cs typeface="Museo 50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43949" y="1594389"/>
            <a:ext cx="3063875" cy="4756150"/>
          </a:xfrm>
          <a:custGeom>
            <a:avLst/>
            <a:gdLst/>
            <a:ahLst/>
            <a:cxnLst/>
            <a:rect l="l" t="t" r="r" b="b"/>
            <a:pathLst>
              <a:path w="3063875" h="4756150">
                <a:moveTo>
                  <a:pt x="292658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4618482"/>
                </a:lnTo>
                <a:lnTo>
                  <a:pt x="6999" y="4661874"/>
                </a:lnTo>
                <a:lnTo>
                  <a:pt x="26489" y="4699560"/>
                </a:lnTo>
                <a:lnTo>
                  <a:pt x="56208" y="4729279"/>
                </a:lnTo>
                <a:lnTo>
                  <a:pt x="93894" y="4748769"/>
                </a:lnTo>
                <a:lnTo>
                  <a:pt x="137287" y="4755769"/>
                </a:lnTo>
                <a:lnTo>
                  <a:pt x="2926588" y="4755769"/>
                </a:lnTo>
                <a:lnTo>
                  <a:pt x="2969980" y="4748769"/>
                </a:lnTo>
                <a:lnTo>
                  <a:pt x="3007666" y="4729279"/>
                </a:lnTo>
                <a:lnTo>
                  <a:pt x="3037385" y="4699560"/>
                </a:lnTo>
                <a:lnTo>
                  <a:pt x="3056875" y="4661874"/>
                </a:lnTo>
                <a:lnTo>
                  <a:pt x="3063875" y="4618482"/>
                </a:lnTo>
                <a:lnTo>
                  <a:pt x="3063875" y="137274"/>
                </a:lnTo>
                <a:lnTo>
                  <a:pt x="3056875" y="93883"/>
                </a:lnTo>
                <a:lnTo>
                  <a:pt x="3037385" y="56199"/>
                </a:lnTo>
                <a:lnTo>
                  <a:pt x="3007666" y="26484"/>
                </a:lnTo>
                <a:lnTo>
                  <a:pt x="2969980" y="6997"/>
                </a:lnTo>
                <a:lnTo>
                  <a:pt x="292658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6171770" y="1594389"/>
            <a:ext cx="3063875" cy="4756150"/>
            <a:chOff x="6171770" y="1594389"/>
            <a:chExt cx="3063875" cy="4756150"/>
          </a:xfrm>
        </p:grpSpPr>
        <p:sp>
          <p:nvSpPr>
            <p:cNvPr id="14" name="object 14"/>
            <p:cNvSpPr/>
            <p:nvPr/>
          </p:nvSpPr>
          <p:spPr>
            <a:xfrm>
              <a:off x="6171770" y="1594389"/>
              <a:ext cx="3063875" cy="4756150"/>
            </a:xfrm>
            <a:custGeom>
              <a:avLst/>
              <a:gdLst/>
              <a:ahLst/>
              <a:cxnLst/>
              <a:rect l="l" t="t" r="r" b="b"/>
              <a:pathLst>
                <a:path w="3063875" h="4756150">
                  <a:moveTo>
                    <a:pt x="2926588" y="0"/>
                  </a:moveTo>
                  <a:lnTo>
                    <a:pt x="137287" y="0"/>
                  </a:lnTo>
                  <a:lnTo>
                    <a:pt x="93889" y="6997"/>
                  </a:lnTo>
                  <a:lnTo>
                    <a:pt x="56202" y="26484"/>
                  </a:lnTo>
                  <a:lnTo>
                    <a:pt x="26485" y="56199"/>
                  </a:lnTo>
                  <a:lnTo>
                    <a:pt x="6998" y="93883"/>
                  </a:lnTo>
                  <a:lnTo>
                    <a:pt x="0" y="137274"/>
                  </a:lnTo>
                  <a:lnTo>
                    <a:pt x="0" y="4618482"/>
                  </a:lnTo>
                  <a:lnTo>
                    <a:pt x="6998" y="4661874"/>
                  </a:lnTo>
                  <a:lnTo>
                    <a:pt x="26485" y="4699560"/>
                  </a:lnTo>
                  <a:lnTo>
                    <a:pt x="56202" y="4729279"/>
                  </a:lnTo>
                  <a:lnTo>
                    <a:pt x="93889" y="4748769"/>
                  </a:lnTo>
                  <a:lnTo>
                    <a:pt x="137287" y="4755769"/>
                  </a:lnTo>
                  <a:lnTo>
                    <a:pt x="2926588" y="4755769"/>
                  </a:lnTo>
                  <a:lnTo>
                    <a:pt x="2969980" y="4748769"/>
                  </a:lnTo>
                  <a:lnTo>
                    <a:pt x="3007666" y="4729279"/>
                  </a:lnTo>
                  <a:lnTo>
                    <a:pt x="3037385" y="4699560"/>
                  </a:lnTo>
                  <a:lnTo>
                    <a:pt x="3056875" y="4661874"/>
                  </a:lnTo>
                  <a:lnTo>
                    <a:pt x="3063875" y="4618482"/>
                  </a:lnTo>
                  <a:lnTo>
                    <a:pt x="3063875" y="137274"/>
                  </a:lnTo>
                  <a:lnTo>
                    <a:pt x="3056875" y="93883"/>
                  </a:lnTo>
                  <a:lnTo>
                    <a:pt x="3037385" y="56199"/>
                  </a:lnTo>
                  <a:lnTo>
                    <a:pt x="3007666" y="26484"/>
                  </a:lnTo>
                  <a:lnTo>
                    <a:pt x="2969980" y="6997"/>
                  </a:lnTo>
                  <a:lnTo>
                    <a:pt x="2926588" y="0"/>
                  </a:lnTo>
                  <a:close/>
                </a:path>
              </a:pathLst>
            </a:custGeom>
            <a:solidFill>
              <a:srgbClr val="04B9D5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84172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13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13" y="788822"/>
                  </a:lnTo>
                  <a:lnTo>
                    <a:pt x="1196363" y="784310"/>
                  </a:lnTo>
                  <a:lnTo>
                    <a:pt x="1214613" y="772006"/>
                  </a:lnTo>
                  <a:lnTo>
                    <a:pt x="1226918" y="753755"/>
                  </a:lnTo>
                  <a:lnTo>
                    <a:pt x="1231430" y="731405"/>
                  </a:lnTo>
                  <a:lnTo>
                    <a:pt x="1231430" y="57416"/>
                  </a:lnTo>
                  <a:lnTo>
                    <a:pt x="1226918" y="35066"/>
                  </a:lnTo>
                  <a:lnTo>
                    <a:pt x="1214613" y="16816"/>
                  </a:lnTo>
                  <a:lnTo>
                    <a:pt x="1196363" y="4511"/>
                  </a:lnTo>
                  <a:lnTo>
                    <a:pt x="1174013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9499593" y="1594389"/>
            <a:ext cx="3063875" cy="4756150"/>
            <a:chOff x="9499593" y="1594389"/>
            <a:chExt cx="3063875" cy="4756150"/>
          </a:xfrm>
        </p:grpSpPr>
        <p:sp>
          <p:nvSpPr>
            <p:cNvPr id="17" name="object 17"/>
            <p:cNvSpPr/>
            <p:nvPr/>
          </p:nvSpPr>
          <p:spPr>
            <a:xfrm>
              <a:off x="9499593" y="1594389"/>
              <a:ext cx="3063875" cy="4756150"/>
            </a:xfrm>
            <a:custGeom>
              <a:avLst/>
              <a:gdLst/>
              <a:ahLst/>
              <a:cxnLst/>
              <a:rect l="l" t="t" r="r" b="b"/>
              <a:pathLst>
                <a:path w="3063875" h="4756150">
                  <a:moveTo>
                    <a:pt x="2926588" y="0"/>
                  </a:moveTo>
                  <a:lnTo>
                    <a:pt x="137274" y="0"/>
                  </a:lnTo>
                  <a:lnTo>
                    <a:pt x="93883" y="6997"/>
                  </a:lnTo>
                  <a:lnTo>
                    <a:pt x="56199" y="26484"/>
                  </a:lnTo>
                  <a:lnTo>
                    <a:pt x="26484" y="56199"/>
                  </a:lnTo>
                  <a:lnTo>
                    <a:pt x="6997" y="93883"/>
                  </a:lnTo>
                  <a:lnTo>
                    <a:pt x="0" y="137274"/>
                  </a:lnTo>
                  <a:lnTo>
                    <a:pt x="0" y="4618482"/>
                  </a:lnTo>
                  <a:lnTo>
                    <a:pt x="6997" y="4661874"/>
                  </a:lnTo>
                  <a:lnTo>
                    <a:pt x="26484" y="4699560"/>
                  </a:lnTo>
                  <a:lnTo>
                    <a:pt x="56199" y="4729279"/>
                  </a:lnTo>
                  <a:lnTo>
                    <a:pt x="93883" y="4748769"/>
                  </a:lnTo>
                  <a:lnTo>
                    <a:pt x="137274" y="4755769"/>
                  </a:lnTo>
                  <a:lnTo>
                    <a:pt x="2926588" y="4755769"/>
                  </a:lnTo>
                  <a:lnTo>
                    <a:pt x="2969980" y="4748769"/>
                  </a:lnTo>
                  <a:lnTo>
                    <a:pt x="3007666" y="4729279"/>
                  </a:lnTo>
                  <a:lnTo>
                    <a:pt x="3037385" y="4699560"/>
                  </a:lnTo>
                  <a:lnTo>
                    <a:pt x="3056875" y="4661874"/>
                  </a:lnTo>
                  <a:lnTo>
                    <a:pt x="3063875" y="4618482"/>
                  </a:lnTo>
                  <a:lnTo>
                    <a:pt x="3063875" y="137274"/>
                  </a:lnTo>
                  <a:lnTo>
                    <a:pt x="3056875" y="93883"/>
                  </a:lnTo>
                  <a:lnTo>
                    <a:pt x="3037385" y="56199"/>
                  </a:lnTo>
                  <a:lnTo>
                    <a:pt x="3007666" y="26484"/>
                  </a:lnTo>
                  <a:lnTo>
                    <a:pt x="2969980" y="6997"/>
                  </a:lnTo>
                  <a:lnTo>
                    <a:pt x="2926588" y="0"/>
                  </a:lnTo>
                  <a:close/>
                </a:path>
              </a:pathLst>
            </a:custGeom>
            <a:solidFill>
              <a:srgbClr val="04B9D5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47677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04" y="0"/>
                  </a:lnTo>
                  <a:lnTo>
                    <a:pt x="35056" y="4511"/>
                  </a:lnTo>
                  <a:lnTo>
                    <a:pt x="16810" y="16816"/>
                  </a:lnTo>
                  <a:lnTo>
                    <a:pt x="4509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09" y="753755"/>
                  </a:lnTo>
                  <a:lnTo>
                    <a:pt x="16810" y="772006"/>
                  </a:lnTo>
                  <a:lnTo>
                    <a:pt x="35056" y="784310"/>
                  </a:lnTo>
                  <a:lnTo>
                    <a:pt x="57404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032471" y="1638057"/>
            <a:ext cx="2639060" cy="12090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Nui</a:t>
            </a:r>
            <a:r>
              <a:rPr sz="1800" spc="-3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spc="-10" dirty="0">
                <a:solidFill>
                  <a:srgbClr val="04B9D5"/>
                </a:solidFill>
                <a:latin typeface="Museo 500"/>
                <a:cs typeface="Museo 500"/>
              </a:rPr>
              <a:t>Standard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small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medium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businesses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larger businesses looking to pilot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45170" y="3033596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13" y="0"/>
                </a:moveTo>
                <a:lnTo>
                  <a:pt x="57429" y="0"/>
                </a:lnTo>
                <a:lnTo>
                  <a:pt x="35077" y="4511"/>
                </a:lnTo>
                <a:lnTo>
                  <a:pt x="16822" y="16816"/>
                </a:lnTo>
                <a:lnTo>
                  <a:pt x="4513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3" y="753755"/>
                </a:lnTo>
                <a:lnTo>
                  <a:pt x="16822" y="772006"/>
                </a:lnTo>
                <a:lnTo>
                  <a:pt x="35077" y="784310"/>
                </a:lnTo>
                <a:lnTo>
                  <a:pt x="57429" y="788822"/>
                </a:lnTo>
                <a:lnTo>
                  <a:pt x="1174013" y="788822"/>
                </a:lnTo>
                <a:lnTo>
                  <a:pt x="1196363" y="784310"/>
                </a:lnTo>
                <a:lnTo>
                  <a:pt x="1214613" y="772006"/>
                </a:lnTo>
                <a:lnTo>
                  <a:pt x="1226918" y="753755"/>
                </a:lnTo>
                <a:lnTo>
                  <a:pt x="1231430" y="731405"/>
                </a:lnTo>
                <a:lnTo>
                  <a:pt x="1231430" y="57416"/>
                </a:lnTo>
                <a:lnTo>
                  <a:pt x="1226918" y="35066"/>
                </a:lnTo>
                <a:lnTo>
                  <a:pt x="1214613" y="16816"/>
                </a:lnTo>
                <a:lnTo>
                  <a:pt x="1196363" y="4511"/>
                </a:lnTo>
                <a:lnTo>
                  <a:pt x="1174013" y="0"/>
                </a:lnTo>
                <a:close/>
              </a:path>
            </a:pathLst>
          </a:custGeom>
          <a:solidFill>
            <a:srgbClr val="1454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48055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513733" y="3033596"/>
            <a:ext cx="2171065" cy="789305"/>
            <a:chOff x="3513733" y="3033596"/>
            <a:chExt cx="2171065" cy="789305"/>
          </a:xfrm>
        </p:grpSpPr>
        <p:sp>
          <p:nvSpPr>
            <p:cNvPr id="23" name="object 23"/>
            <p:cNvSpPr/>
            <p:nvPr/>
          </p:nvSpPr>
          <p:spPr>
            <a:xfrm>
              <a:off x="3513733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39" h="274954">
                  <a:moveTo>
                    <a:pt x="286791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29" y="246595"/>
                  </a:lnTo>
                  <a:lnTo>
                    <a:pt x="1003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67" y="246405"/>
                  </a:lnTo>
                  <a:lnTo>
                    <a:pt x="286791" y="245402"/>
                  </a:lnTo>
                  <a:close/>
                </a:path>
                <a:path w="294639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593" y="222872"/>
                  </a:lnTo>
                  <a:lnTo>
                    <a:pt x="19507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80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39" h="274954">
                  <a:moveTo>
                    <a:pt x="78587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39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39" h="274954">
                  <a:moveTo>
                    <a:pt x="196202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02" y="216001"/>
                  </a:lnTo>
                  <a:lnTo>
                    <a:pt x="196202" y="98107"/>
                  </a:lnTo>
                  <a:close/>
                </a:path>
                <a:path w="294639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39" h="274954">
                  <a:moveTo>
                    <a:pt x="274802" y="78600"/>
                  </a:moveTo>
                  <a:lnTo>
                    <a:pt x="19507" y="78600"/>
                  </a:lnTo>
                  <a:lnTo>
                    <a:pt x="19697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50" y="88214"/>
                  </a:lnTo>
                  <a:lnTo>
                    <a:pt x="267284" y="88391"/>
                  </a:lnTo>
                  <a:lnTo>
                    <a:pt x="269760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39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52813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790423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90113" y="3188480"/>
            <a:ext cx="290830" cy="290830"/>
          </a:xfrm>
          <a:custGeom>
            <a:avLst/>
            <a:gdLst/>
            <a:ahLst/>
            <a:cxnLst/>
            <a:rect l="l" t="t" r="r" b="b"/>
            <a:pathLst>
              <a:path w="290829" h="290829">
                <a:moveTo>
                  <a:pt x="165417" y="149377"/>
                </a:moveTo>
                <a:lnTo>
                  <a:pt x="132930" y="149377"/>
                </a:lnTo>
                <a:lnTo>
                  <a:pt x="175933" y="192366"/>
                </a:lnTo>
                <a:lnTo>
                  <a:pt x="171119" y="197180"/>
                </a:lnTo>
                <a:lnTo>
                  <a:pt x="168719" y="202501"/>
                </a:lnTo>
                <a:lnTo>
                  <a:pt x="168719" y="214325"/>
                </a:lnTo>
                <a:lnTo>
                  <a:pt x="170827" y="219341"/>
                </a:lnTo>
                <a:lnTo>
                  <a:pt x="175031" y="223354"/>
                </a:lnTo>
                <a:lnTo>
                  <a:pt x="236080" y="284695"/>
                </a:lnTo>
                <a:lnTo>
                  <a:pt x="240296" y="288709"/>
                </a:lnTo>
                <a:lnTo>
                  <a:pt x="245300" y="290715"/>
                </a:lnTo>
                <a:lnTo>
                  <a:pt x="256933" y="290715"/>
                </a:lnTo>
                <a:lnTo>
                  <a:pt x="262039" y="288709"/>
                </a:lnTo>
                <a:lnTo>
                  <a:pt x="266458" y="284695"/>
                </a:lnTo>
                <a:lnTo>
                  <a:pt x="284492" y="266357"/>
                </a:lnTo>
                <a:lnTo>
                  <a:pt x="288505" y="262343"/>
                </a:lnTo>
                <a:lnTo>
                  <a:pt x="290512" y="257340"/>
                </a:lnTo>
                <a:lnTo>
                  <a:pt x="290512" y="245503"/>
                </a:lnTo>
                <a:lnTo>
                  <a:pt x="288505" y="240398"/>
                </a:lnTo>
                <a:lnTo>
                  <a:pt x="284492" y="235978"/>
                </a:lnTo>
                <a:lnTo>
                  <a:pt x="224362" y="176136"/>
                </a:lnTo>
                <a:lnTo>
                  <a:pt x="192176" y="176136"/>
                </a:lnTo>
                <a:lnTo>
                  <a:pt x="165417" y="149377"/>
                </a:lnTo>
                <a:close/>
              </a:path>
              <a:path w="290829" h="290829">
                <a:moveTo>
                  <a:pt x="29375" y="102450"/>
                </a:moveTo>
                <a:lnTo>
                  <a:pt x="21361" y="102450"/>
                </a:lnTo>
                <a:lnTo>
                  <a:pt x="17551" y="103962"/>
                </a:lnTo>
                <a:lnTo>
                  <a:pt x="14147" y="106972"/>
                </a:lnTo>
                <a:lnTo>
                  <a:pt x="13944" y="106972"/>
                </a:lnTo>
                <a:lnTo>
                  <a:pt x="2019" y="120903"/>
                </a:lnTo>
                <a:lnTo>
                  <a:pt x="304" y="124904"/>
                </a:lnTo>
                <a:lnTo>
                  <a:pt x="0" y="126314"/>
                </a:lnTo>
                <a:lnTo>
                  <a:pt x="0" y="132321"/>
                </a:lnTo>
                <a:lnTo>
                  <a:pt x="1612" y="136143"/>
                </a:lnTo>
                <a:lnTo>
                  <a:pt x="4813" y="139141"/>
                </a:lnTo>
                <a:lnTo>
                  <a:pt x="73380" y="207708"/>
                </a:lnTo>
                <a:lnTo>
                  <a:pt x="76390" y="210921"/>
                </a:lnTo>
                <a:lnTo>
                  <a:pt x="80200" y="212521"/>
                </a:lnTo>
                <a:lnTo>
                  <a:pt x="86614" y="212521"/>
                </a:lnTo>
                <a:lnTo>
                  <a:pt x="88023" y="212216"/>
                </a:lnTo>
                <a:lnTo>
                  <a:pt x="90030" y="211023"/>
                </a:lnTo>
                <a:lnTo>
                  <a:pt x="91236" y="210515"/>
                </a:lnTo>
                <a:lnTo>
                  <a:pt x="94030" y="209715"/>
                </a:lnTo>
                <a:lnTo>
                  <a:pt x="95338" y="208813"/>
                </a:lnTo>
                <a:lnTo>
                  <a:pt x="97739" y="206006"/>
                </a:lnTo>
                <a:lnTo>
                  <a:pt x="98742" y="205104"/>
                </a:lnTo>
                <a:lnTo>
                  <a:pt x="100355" y="204304"/>
                </a:lnTo>
                <a:lnTo>
                  <a:pt x="101460" y="203199"/>
                </a:lnTo>
                <a:lnTo>
                  <a:pt x="104254" y="199593"/>
                </a:lnTo>
                <a:lnTo>
                  <a:pt x="105168" y="198589"/>
                </a:lnTo>
                <a:lnTo>
                  <a:pt x="105562" y="198386"/>
                </a:lnTo>
                <a:lnTo>
                  <a:pt x="108572" y="194983"/>
                </a:lnTo>
                <a:lnTo>
                  <a:pt x="110070" y="191173"/>
                </a:lnTo>
                <a:lnTo>
                  <a:pt x="110070" y="186969"/>
                </a:lnTo>
                <a:lnTo>
                  <a:pt x="109867" y="185762"/>
                </a:lnTo>
                <a:lnTo>
                  <a:pt x="109867" y="184759"/>
                </a:lnTo>
                <a:lnTo>
                  <a:pt x="110274" y="183146"/>
                </a:lnTo>
                <a:lnTo>
                  <a:pt x="109982" y="182257"/>
                </a:lnTo>
                <a:lnTo>
                  <a:pt x="108369" y="180238"/>
                </a:lnTo>
                <a:lnTo>
                  <a:pt x="107962" y="179438"/>
                </a:lnTo>
                <a:lnTo>
                  <a:pt x="107962" y="178244"/>
                </a:lnTo>
                <a:lnTo>
                  <a:pt x="107467" y="177444"/>
                </a:lnTo>
                <a:lnTo>
                  <a:pt x="100457" y="170421"/>
                </a:lnTo>
                <a:lnTo>
                  <a:pt x="111875" y="170421"/>
                </a:lnTo>
                <a:lnTo>
                  <a:pt x="132930" y="149377"/>
                </a:lnTo>
                <a:lnTo>
                  <a:pt x="165417" y="149377"/>
                </a:lnTo>
                <a:lnTo>
                  <a:pt x="149174" y="133134"/>
                </a:lnTo>
                <a:lnTo>
                  <a:pt x="170230" y="112077"/>
                </a:lnTo>
                <a:lnTo>
                  <a:pt x="42113" y="112077"/>
                </a:lnTo>
                <a:lnTo>
                  <a:pt x="40500" y="110477"/>
                </a:lnTo>
                <a:lnTo>
                  <a:pt x="40440" y="110335"/>
                </a:lnTo>
                <a:lnTo>
                  <a:pt x="38798" y="108978"/>
                </a:lnTo>
                <a:lnTo>
                  <a:pt x="38100" y="108267"/>
                </a:lnTo>
                <a:lnTo>
                  <a:pt x="33083" y="104355"/>
                </a:lnTo>
                <a:lnTo>
                  <a:pt x="32283" y="103962"/>
                </a:lnTo>
                <a:lnTo>
                  <a:pt x="30276" y="102755"/>
                </a:lnTo>
                <a:lnTo>
                  <a:pt x="29375" y="102450"/>
                </a:lnTo>
                <a:close/>
              </a:path>
              <a:path w="290829" h="290829">
                <a:moveTo>
                  <a:pt x="213931" y="168922"/>
                </a:moveTo>
                <a:lnTo>
                  <a:pt x="202298" y="168922"/>
                </a:lnTo>
                <a:lnTo>
                  <a:pt x="196989" y="171322"/>
                </a:lnTo>
                <a:lnTo>
                  <a:pt x="192176" y="176136"/>
                </a:lnTo>
                <a:lnTo>
                  <a:pt x="224362" y="176136"/>
                </a:lnTo>
                <a:lnTo>
                  <a:pt x="223456" y="175234"/>
                </a:lnTo>
                <a:lnTo>
                  <a:pt x="219036" y="171018"/>
                </a:lnTo>
                <a:lnTo>
                  <a:pt x="213931" y="168922"/>
                </a:lnTo>
                <a:close/>
              </a:path>
              <a:path w="290829" h="290829">
                <a:moveTo>
                  <a:pt x="111875" y="170421"/>
                </a:moveTo>
                <a:lnTo>
                  <a:pt x="100457" y="170421"/>
                </a:lnTo>
                <a:lnTo>
                  <a:pt x="102057" y="172021"/>
                </a:lnTo>
                <a:lnTo>
                  <a:pt x="103962" y="172821"/>
                </a:lnTo>
                <a:lnTo>
                  <a:pt x="108369" y="172821"/>
                </a:lnTo>
                <a:lnTo>
                  <a:pt x="110274" y="172021"/>
                </a:lnTo>
                <a:lnTo>
                  <a:pt x="111875" y="170421"/>
                </a:lnTo>
                <a:close/>
              </a:path>
              <a:path w="290829" h="290829">
                <a:moveTo>
                  <a:pt x="40440" y="110335"/>
                </a:moveTo>
                <a:lnTo>
                  <a:pt x="40500" y="110477"/>
                </a:lnTo>
                <a:lnTo>
                  <a:pt x="42113" y="112077"/>
                </a:lnTo>
                <a:lnTo>
                  <a:pt x="41910" y="111671"/>
                </a:lnTo>
                <a:lnTo>
                  <a:pt x="41211" y="110972"/>
                </a:lnTo>
                <a:lnTo>
                  <a:pt x="40440" y="110335"/>
                </a:lnTo>
                <a:close/>
              </a:path>
              <a:path w="290829" h="290829">
                <a:moveTo>
                  <a:pt x="108369" y="39903"/>
                </a:moveTo>
                <a:lnTo>
                  <a:pt x="103962" y="39903"/>
                </a:lnTo>
                <a:lnTo>
                  <a:pt x="102057" y="40703"/>
                </a:lnTo>
                <a:lnTo>
                  <a:pt x="40500" y="102260"/>
                </a:lnTo>
                <a:lnTo>
                  <a:pt x="39785" y="103962"/>
                </a:lnTo>
                <a:lnTo>
                  <a:pt x="39785" y="108775"/>
                </a:lnTo>
                <a:lnTo>
                  <a:pt x="40440" y="110335"/>
                </a:lnTo>
                <a:lnTo>
                  <a:pt x="41211" y="110972"/>
                </a:lnTo>
                <a:lnTo>
                  <a:pt x="41910" y="111671"/>
                </a:lnTo>
                <a:lnTo>
                  <a:pt x="42113" y="112077"/>
                </a:lnTo>
                <a:lnTo>
                  <a:pt x="170230" y="112077"/>
                </a:lnTo>
                <a:lnTo>
                  <a:pt x="171831" y="110477"/>
                </a:lnTo>
                <a:lnTo>
                  <a:pt x="172545" y="108775"/>
                </a:lnTo>
                <a:lnTo>
                  <a:pt x="172545" y="103962"/>
                </a:lnTo>
                <a:lnTo>
                  <a:pt x="171831" y="102260"/>
                </a:lnTo>
                <a:lnTo>
                  <a:pt x="170218" y="100647"/>
                </a:lnTo>
                <a:lnTo>
                  <a:pt x="203212" y="100647"/>
                </a:lnTo>
                <a:lnTo>
                  <a:pt x="203708" y="100152"/>
                </a:lnTo>
                <a:lnTo>
                  <a:pt x="205308" y="99352"/>
                </a:lnTo>
                <a:lnTo>
                  <a:pt x="206311" y="98348"/>
                </a:lnTo>
                <a:lnTo>
                  <a:pt x="208711" y="95135"/>
                </a:lnTo>
                <a:lnTo>
                  <a:pt x="209524" y="93840"/>
                </a:lnTo>
                <a:lnTo>
                  <a:pt x="210820" y="90627"/>
                </a:lnTo>
                <a:lnTo>
                  <a:pt x="212026" y="87820"/>
                </a:lnTo>
                <a:lnTo>
                  <a:pt x="212318" y="86423"/>
                </a:lnTo>
                <a:lnTo>
                  <a:pt x="212318" y="80403"/>
                </a:lnTo>
                <a:lnTo>
                  <a:pt x="210718" y="76593"/>
                </a:lnTo>
                <a:lnTo>
                  <a:pt x="207505" y="73583"/>
                </a:lnTo>
                <a:lnTo>
                  <a:pt x="176225" y="42303"/>
                </a:lnTo>
                <a:lnTo>
                  <a:pt x="111887" y="42303"/>
                </a:lnTo>
                <a:lnTo>
                  <a:pt x="111671" y="42113"/>
                </a:lnTo>
                <a:lnTo>
                  <a:pt x="110274" y="40703"/>
                </a:lnTo>
                <a:lnTo>
                  <a:pt x="108369" y="39903"/>
                </a:lnTo>
                <a:close/>
              </a:path>
              <a:path w="290829" h="290829">
                <a:moveTo>
                  <a:pt x="195699" y="107962"/>
                </a:moveTo>
                <a:lnTo>
                  <a:pt x="179247" y="107962"/>
                </a:lnTo>
                <a:lnTo>
                  <a:pt x="180047" y="108267"/>
                </a:lnTo>
                <a:lnTo>
                  <a:pt x="182041" y="109867"/>
                </a:lnTo>
                <a:lnTo>
                  <a:pt x="182956" y="110274"/>
                </a:lnTo>
                <a:lnTo>
                  <a:pt x="190969" y="110274"/>
                </a:lnTo>
                <a:lnTo>
                  <a:pt x="194779" y="108775"/>
                </a:lnTo>
                <a:lnTo>
                  <a:pt x="195699" y="107962"/>
                </a:lnTo>
                <a:close/>
              </a:path>
              <a:path w="290829" h="290829">
                <a:moveTo>
                  <a:pt x="203212" y="100647"/>
                </a:moveTo>
                <a:lnTo>
                  <a:pt x="170827" y="100647"/>
                </a:lnTo>
                <a:lnTo>
                  <a:pt x="171526" y="101345"/>
                </a:lnTo>
                <a:lnTo>
                  <a:pt x="173126" y="104165"/>
                </a:lnTo>
                <a:lnTo>
                  <a:pt x="173824" y="104863"/>
                </a:lnTo>
                <a:lnTo>
                  <a:pt x="175031" y="104863"/>
                </a:lnTo>
                <a:lnTo>
                  <a:pt x="175729" y="105460"/>
                </a:lnTo>
                <a:lnTo>
                  <a:pt x="177342" y="107873"/>
                </a:lnTo>
                <a:lnTo>
                  <a:pt x="178041" y="108369"/>
                </a:lnTo>
                <a:lnTo>
                  <a:pt x="179247" y="107962"/>
                </a:lnTo>
                <a:lnTo>
                  <a:pt x="195699" y="107962"/>
                </a:lnTo>
                <a:lnTo>
                  <a:pt x="198183" y="105765"/>
                </a:lnTo>
                <a:lnTo>
                  <a:pt x="198793" y="105765"/>
                </a:lnTo>
                <a:lnTo>
                  <a:pt x="199796" y="104863"/>
                </a:lnTo>
                <a:lnTo>
                  <a:pt x="202603" y="101257"/>
                </a:lnTo>
                <a:lnTo>
                  <a:pt x="203212" y="100647"/>
                </a:lnTo>
                <a:close/>
              </a:path>
              <a:path w="290829" h="290829">
                <a:moveTo>
                  <a:pt x="110558" y="40985"/>
                </a:moveTo>
                <a:lnTo>
                  <a:pt x="111671" y="42113"/>
                </a:lnTo>
                <a:lnTo>
                  <a:pt x="111887" y="42303"/>
                </a:lnTo>
                <a:lnTo>
                  <a:pt x="110558" y="40985"/>
                </a:lnTo>
                <a:close/>
              </a:path>
              <a:path w="290829" h="290829">
                <a:moveTo>
                  <a:pt x="125717" y="0"/>
                </a:moveTo>
                <a:lnTo>
                  <a:pt x="124307" y="304"/>
                </a:lnTo>
                <a:lnTo>
                  <a:pt x="122301" y="1904"/>
                </a:lnTo>
                <a:lnTo>
                  <a:pt x="121107" y="2412"/>
                </a:lnTo>
                <a:lnTo>
                  <a:pt x="118287" y="2819"/>
                </a:lnTo>
                <a:lnTo>
                  <a:pt x="116992" y="3619"/>
                </a:lnTo>
                <a:lnTo>
                  <a:pt x="114579" y="6426"/>
                </a:lnTo>
                <a:lnTo>
                  <a:pt x="113588" y="7416"/>
                </a:lnTo>
                <a:lnTo>
                  <a:pt x="111975" y="8623"/>
                </a:lnTo>
                <a:lnTo>
                  <a:pt x="110871" y="9728"/>
                </a:lnTo>
                <a:lnTo>
                  <a:pt x="109473" y="11341"/>
                </a:lnTo>
                <a:lnTo>
                  <a:pt x="107162" y="13944"/>
                </a:lnTo>
                <a:lnTo>
                  <a:pt x="106768" y="14338"/>
                </a:lnTo>
                <a:lnTo>
                  <a:pt x="103759" y="17741"/>
                </a:lnTo>
                <a:lnTo>
                  <a:pt x="102260" y="21564"/>
                </a:lnTo>
                <a:lnTo>
                  <a:pt x="102260" y="25768"/>
                </a:lnTo>
                <a:lnTo>
                  <a:pt x="102057" y="27368"/>
                </a:lnTo>
                <a:lnTo>
                  <a:pt x="102057" y="28371"/>
                </a:lnTo>
                <a:lnTo>
                  <a:pt x="102450" y="29171"/>
                </a:lnTo>
                <a:lnTo>
                  <a:pt x="104063" y="32880"/>
                </a:lnTo>
                <a:lnTo>
                  <a:pt x="104355" y="33693"/>
                </a:lnTo>
                <a:lnTo>
                  <a:pt x="104355" y="34086"/>
                </a:lnTo>
                <a:lnTo>
                  <a:pt x="104863" y="34797"/>
                </a:lnTo>
                <a:lnTo>
                  <a:pt x="107467" y="37896"/>
                </a:lnTo>
                <a:lnTo>
                  <a:pt x="111887" y="42303"/>
                </a:lnTo>
                <a:lnTo>
                  <a:pt x="176225" y="42303"/>
                </a:lnTo>
                <a:lnTo>
                  <a:pt x="138938" y="5016"/>
                </a:lnTo>
                <a:lnTo>
                  <a:pt x="135940" y="1816"/>
                </a:lnTo>
                <a:lnTo>
                  <a:pt x="132130" y="215"/>
                </a:lnTo>
                <a:lnTo>
                  <a:pt x="127520" y="215"/>
                </a:lnTo>
                <a:lnTo>
                  <a:pt x="1257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587058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852729" y="3033596"/>
            <a:ext cx="2171065" cy="789305"/>
            <a:chOff x="6852729" y="3033596"/>
            <a:chExt cx="2171065" cy="789305"/>
          </a:xfrm>
        </p:grpSpPr>
        <p:sp>
          <p:nvSpPr>
            <p:cNvPr id="29" name="object 29"/>
            <p:cNvSpPr/>
            <p:nvPr/>
          </p:nvSpPr>
          <p:spPr>
            <a:xfrm>
              <a:off x="6852729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40" h="274954">
                  <a:moveTo>
                    <a:pt x="286804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804" y="245402"/>
                  </a:lnTo>
                  <a:close/>
                </a:path>
                <a:path w="294640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604" y="222872"/>
                  </a:lnTo>
                  <a:lnTo>
                    <a:pt x="19519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93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40" h="274954">
                  <a:moveTo>
                    <a:pt x="78587" y="98107"/>
                  </a:moveTo>
                  <a:lnTo>
                    <a:pt x="39306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40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40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40" h="274954">
                  <a:moveTo>
                    <a:pt x="255295" y="98107"/>
                  </a:moveTo>
                  <a:lnTo>
                    <a:pt x="216001" y="98107"/>
                  </a:lnTo>
                  <a:lnTo>
                    <a:pt x="216001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40" h="274954">
                  <a:moveTo>
                    <a:pt x="274802" y="78600"/>
                  </a:moveTo>
                  <a:lnTo>
                    <a:pt x="19519" y="78600"/>
                  </a:lnTo>
                  <a:lnTo>
                    <a:pt x="19697" y="81343"/>
                  </a:lnTo>
                  <a:lnTo>
                    <a:pt x="20802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96" y="88391"/>
                  </a:lnTo>
                  <a:lnTo>
                    <a:pt x="269773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40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91814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04" y="0"/>
                  </a:lnTo>
                  <a:lnTo>
                    <a:pt x="35056" y="4511"/>
                  </a:lnTo>
                  <a:lnTo>
                    <a:pt x="16810" y="16816"/>
                  </a:lnTo>
                  <a:lnTo>
                    <a:pt x="4509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09" y="753755"/>
                  </a:lnTo>
                  <a:lnTo>
                    <a:pt x="16810" y="772006"/>
                  </a:lnTo>
                  <a:lnTo>
                    <a:pt x="35056" y="784310"/>
                  </a:lnTo>
                  <a:lnTo>
                    <a:pt x="57404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129426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384188" y="3188480"/>
            <a:ext cx="2639060" cy="1159510"/>
            <a:chOff x="6384188" y="3188480"/>
            <a:chExt cx="2639060" cy="1159510"/>
          </a:xfrm>
        </p:grpSpPr>
        <p:sp>
          <p:nvSpPr>
            <p:cNvPr id="33" name="object 33"/>
            <p:cNvSpPr/>
            <p:nvPr/>
          </p:nvSpPr>
          <p:spPr>
            <a:xfrm>
              <a:off x="8229115" y="318848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65409" y="149377"/>
                  </a:moveTo>
                  <a:lnTo>
                    <a:pt x="132930" y="149377"/>
                  </a:lnTo>
                  <a:lnTo>
                    <a:pt x="175945" y="192366"/>
                  </a:lnTo>
                  <a:lnTo>
                    <a:pt x="171132" y="197180"/>
                  </a:lnTo>
                  <a:lnTo>
                    <a:pt x="168719" y="202501"/>
                  </a:lnTo>
                  <a:lnTo>
                    <a:pt x="168719" y="214325"/>
                  </a:lnTo>
                  <a:lnTo>
                    <a:pt x="170815" y="219341"/>
                  </a:lnTo>
                  <a:lnTo>
                    <a:pt x="175031" y="223354"/>
                  </a:lnTo>
                  <a:lnTo>
                    <a:pt x="236080" y="284695"/>
                  </a:lnTo>
                  <a:lnTo>
                    <a:pt x="240296" y="288709"/>
                  </a:lnTo>
                  <a:lnTo>
                    <a:pt x="245300" y="290715"/>
                  </a:lnTo>
                  <a:lnTo>
                    <a:pt x="256921" y="290715"/>
                  </a:lnTo>
                  <a:lnTo>
                    <a:pt x="262051" y="288709"/>
                  </a:lnTo>
                  <a:lnTo>
                    <a:pt x="266446" y="284695"/>
                  </a:lnTo>
                  <a:lnTo>
                    <a:pt x="284492" y="266357"/>
                  </a:lnTo>
                  <a:lnTo>
                    <a:pt x="288505" y="262343"/>
                  </a:lnTo>
                  <a:lnTo>
                    <a:pt x="290512" y="257340"/>
                  </a:lnTo>
                  <a:lnTo>
                    <a:pt x="290512" y="245503"/>
                  </a:lnTo>
                  <a:lnTo>
                    <a:pt x="288505" y="240398"/>
                  </a:lnTo>
                  <a:lnTo>
                    <a:pt x="284492" y="235978"/>
                  </a:lnTo>
                  <a:lnTo>
                    <a:pt x="224362" y="176136"/>
                  </a:lnTo>
                  <a:lnTo>
                    <a:pt x="192176" y="176136"/>
                  </a:lnTo>
                  <a:lnTo>
                    <a:pt x="165409" y="149377"/>
                  </a:lnTo>
                  <a:close/>
                </a:path>
                <a:path w="290829" h="290829">
                  <a:moveTo>
                    <a:pt x="29375" y="102450"/>
                  </a:moveTo>
                  <a:lnTo>
                    <a:pt x="21361" y="102450"/>
                  </a:lnTo>
                  <a:lnTo>
                    <a:pt x="17551" y="103962"/>
                  </a:lnTo>
                  <a:lnTo>
                    <a:pt x="14135" y="106972"/>
                  </a:lnTo>
                  <a:lnTo>
                    <a:pt x="13944" y="106972"/>
                  </a:lnTo>
                  <a:lnTo>
                    <a:pt x="1511" y="122110"/>
                  </a:lnTo>
                  <a:lnTo>
                    <a:pt x="304" y="124904"/>
                  </a:lnTo>
                  <a:lnTo>
                    <a:pt x="0" y="126314"/>
                  </a:lnTo>
                  <a:lnTo>
                    <a:pt x="0" y="132321"/>
                  </a:lnTo>
                  <a:lnTo>
                    <a:pt x="1612" y="136143"/>
                  </a:lnTo>
                  <a:lnTo>
                    <a:pt x="4813" y="139141"/>
                  </a:lnTo>
                  <a:lnTo>
                    <a:pt x="73380" y="207708"/>
                  </a:lnTo>
                  <a:lnTo>
                    <a:pt x="76390" y="210921"/>
                  </a:lnTo>
                  <a:lnTo>
                    <a:pt x="80200" y="212521"/>
                  </a:lnTo>
                  <a:lnTo>
                    <a:pt x="86614" y="212521"/>
                  </a:lnTo>
                  <a:lnTo>
                    <a:pt x="88023" y="212216"/>
                  </a:lnTo>
                  <a:lnTo>
                    <a:pt x="90030" y="211023"/>
                  </a:lnTo>
                  <a:lnTo>
                    <a:pt x="91236" y="210515"/>
                  </a:lnTo>
                  <a:lnTo>
                    <a:pt x="94030" y="209715"/>
                  </a:lnTo>
                  <a:lnTo>
                    <a:pt x="95338" y="208813"/>
                  </a:lnTo>
                  <a:lnTo>
                    <a:pt x="97739" y="206006"/>
                  </a:lnTo>
                  <a:lnTo>
                    <a:pt x="98742" y="205104"/>
                  </a:lnTo>
                  <a:lnTo>
                    <a:pt x="100342" y="204304"/>
                  </a:lnTo>
                  <a:lnTo>
                    <a:pt x="101447" y="203199"/>
                  </a:lnTo>
                  <a:lnTo>
                    <a:pt x="104254" y="199593"/>
                  </a:lnTo>
                  <a:lnTo>
                    <a:pt x="105155" y="198589"/>
                  </a:lnTo>
                  <a:lnTo>
                    <a:pt x="105562" y="198386"/>
                  </a:lnTo>
                  <a:lnTo>
                    <a:pt x="108572" y="194983"/>
                  </a:lnTo>
                  <a:lnTo>
                    <a:pt x="110070" y="191173"/>
                  </a:lnTo>
                  <a:lnTo>
                    <a:pt x="110070" y="186969"/>
                  </a:lnTo>
                  <a:lnTo>
                    <a:pt x="109867" y="185762"/>
                  </a:lnTo>
                  <a:lnTo>
                    <a:pt x="109867" y="184759"/>
                  </a:lnTo>
                  <a:lnTo>
                    <a:pt x="110274" y="183146"/>
                  </a:lnTo>
                  <a:lnTo>
                    <a:pt x="109969" y="182257"/>
                  </a:lnTo>
                  <a:lnTo>
                    <a:pt x="108369" y="180238"/>
                  </a:lnTo>
                  <a:lnTo>
                    <a:pt x="107962" y="179438"/>
                  </a:lnTo>
                  <a:lnTo>
                    <a:pt x="107962" y="178244"/>
                  </a:lnTo>
                  <a:lnTo>
                    <a:pt x="107467" y="177444"/>
                  </a:lnTo>
                  <a:lnTo>
                    <a:pt x="100444" y="170421"/>
                  </a:lnTo>
                  <a:lnTo>
                    <a:pt x="111875" y="170421"/>
                  </a:lnTo>
                  <a:lnTo>
                    <a:pt x="132930" y="149377"/>
                  </a:lnTo>
                  <a:lnTo>
                    <a:pt x="165409" y="149377"/>
                  </a:lnTo>
                  <a:lnTo>
                    <a:pt x="149161" y="133134"/>
                  </a:lnTo>
                  <a:lnTo>
                    <a:pt x="170218" y="112077"/>
                  </a:lnTo>
                  <a:lnTo>
                    <a:pt x="42100" y="112077"/>
                  </a:lnTo>
                  <a:lnTo>
                    <a:pt x="40500" y="110477"/>
                  </a:lnTo>
                  <a:lnTo>
                    <a:pt x="40445" y="110346"/>
                  </a:lnTo>
                  <a:lnTo>
                    <a:pt x="38798" y="108978"/>
                  </a:lnTo>
                  <a:lnTo>
                    <a:pt x="38100" y="108267"/>
                  </a:lnTo>
                  <a:lnTo>
                    <a:pt x="33083" y="104355"/>
                  </a:lnTo>
                  <a:lnTo>
                    <a:pt x="32283" y="103962"/>
                  </a:lnTo>
                  <a:lnTo>
                    <a:pt x="30276" y="102755"/>
                  </a:lnTo>
                  <a:lnTo>
                    <a:pt x="29375" y="102450"/>
                  </a:lnTo>
                  <a:close/>
                </a:path>
                <a:path w="290829" h="290829">
                  <a:moveTo>
                    <a:pt x="213931" y="168922"/>
                  </a:moveTo>
                  <a:lnTo>
                    <a:pt x="202298" y="168922"/>
                  </a:lnTo>
                  <a:lnTo>
                    <a:pt x="196989" y="171322"/>
                  </a:lnTo>
                  <a:lnTo>
                    <a:pt x="192176" y="176136"/>
                  </a:lnTo>
                  <a:lnTo>
                    <a:pt x="224362" y="176136"/>
                  </a:lnTo>
                  <a:lnTo>
                    <a:pt x="223456" y="175234"/>
                  </a:lnTo>
                  <a:lnTo>
                    <a:pt x="219036" y="171018"/>
                  </a:lnTo>
                  <a:lnTo>
                    <a:pt x="213931" y="168922"/>
                  </a:lnTo>
                  <a:close/>
                </a:path>
                <a:path w="290829" h="290829">
                  <a:moveTo>
                    <a:pt x="111875" y="170421"/>
                  </a:moveTo>
                  <a:lnTo>
                    <a:pt x="100444" y="170421"/>
                  </a:lnTo>
                  <a:lnTo>
                    <a:pt x="102057" y="172021"/>
                  </a:lnTo>
                  <a:lnTo>
                    <a:pt x="103962" y="172821"/>
                  </a:lnTo>
                  <a:lnTo>
                    <a:pt x="108369" y="172821"/>
                  </a:lnTo>
                  <a:lnTo>
                    <a:pt x="110274" y="172021"/>
                  </a:lnTo>
                  <a:lnTo>
                    <a:pt x="111875" y="170421"/>
                  </a:lnTo>
                  <a:close/>
                </a:path>
                <a:path w="290829" h="290829">
                  <a:moveTo>
                    <a:pt x="40445" y="110346"/>
                  </a:moveTo>
                  <a:lnTo>
                    <a:pt x="40500" y="110477"/>
                  </a:lnTo>
                  <a:lnTo>
                    <a:pt x="42100" y="112077"/>
                  </a:lnTo>
                  <a:lnTo>
                    <a:pt x="41910" y="111671"/>
                  </a:lnTo>
                  <a:lnTo>
                    <a:pt x="41198" y="110972"/>
                  </a:lnTo>
                  <a:lnTo>
                    <a:pt x="40445" y="110346"/>
                  </a:lnTo>
                  <a:close/>
                </a:path>
                <a:path w="290829" h="290829">
                  <a:moveTo>
                    <a:pt x="108369" y="39903"/>
                  </a:moveTo>
                  <a:lnTo>
                    <a:pt x="103962" y="39903"/>
                  </a:lnTo>
                  <a:lnTo>
                    <a:pt x="102057" y="40703"/>
                  </a:lnTo>
                  <a:lnTo>
                    <a:pt x="40500" y="102260"/>
                  </a:lnTo>
                  <a:lnTo>
                    <a:pt x="39785" y="103962"/>
                  </a:lnTo>
                  <a:lnTo>
                    <a:pt x="39785" y="108775"/>
                  </a:lnTo>
                  <a:lnTo>
                    <a:pt x="40445" y="110346"/>
                  </a:lnTo>
                  <a:lnTo>
                    <a:pt x="41198" y="110972"/>
                  </a:lnTo>
                  <a:lnTo>
                    <a:pt x="41910" y="111671"/>
                  </a:lnTo>
                  <a:lnTo>
                    <a:pt x="42100" y="112077"/>
                  </a:lnTo>
                  <a:lnTo>
                    <a:pt x="170218" y="112077"/>
                  </a:lnTo>
                  <a:lnTo>
                    <a:pt x="171818" y="110477"/>
                  </a:lnTo>
                  <a:lnTo>
                    <a:pt x="172544" y="108775"/>
                  </a:lnTo>
                  <a:lnTo>
                    <a:pt x="172544" y="103962"/>
                  </a:lnTo>
                  <a:lnTo>
                    <a:pt x="171818" y="102260"/>
                  </a:lnTo>
                  <a:lnTo>
                    <a:pt x="170218" y="100647"/>
                  </a:lnTo>
                  <a:lnTo>
                    <a:pt x="203205" y="100647"/>
                  </a:lnTo>
                  <a:lnTo>
                    <a:pt x="203695" y="100152"/>
                  </a:lnTo>
                  <a:lnTo>
                    <a:pt x="205308" y="99352"/>
                  </a:lnTo>
                  <a:lnTo>
                    <a:pt x="206311" y="98348"/>
                  </a:lnTo>
                  <a:lnTo>
                    <a:pt x="208724" y="95135"/>
                  </a:lnTo>
                  <a:lnTo>
                    <a:pt x="209511" y="93840"/>
                  </a:lnTo>
                  <a:lnTo>
                    <a:pt x="212013" y="87820"/>
                  </a:lnTo>
                  <a:lnTo>
                    <a:pt x="212331" y="86423"/>
                  </a:lnTo>
                  <a:lnTo>
                    <a:pt x="212331" y="80403"/>
                  </a:lnTo>
                  <a:lnTo>
                    <a:pt x="210718" y="76593"/>
                  </a:lnTo>
                  <a:lnTo>
                    <a:pt x="207518" y="73583"/>
                  </a:lnTo>
                  <a:lnTo>
                    <a:pt x="176232" y="42303"/>
                  </a:lnTo>
                  <a:lnTo>
                    <a:pt x="111887" y="42303"/>
                  </a:lnTo>
                  <a:lnTo>
                    <a:pt x="110274" y="40703"/>
                  </a:lnTo>
                  <a:lnTo>
                    <a:pt x="108369" y="39903"/>
                  </a:lnTo>
                  <a:close/>
                </a:path>
                <a:path w="290829" h="290829">
                  <a:moveTo>
                    <a:pt x="195699" y="107962"/>
                  </a:moveTo>
                  <a:lnTo>
                    <a:pt x="179235" y="107962"/>
                  </a:lnTo>
                  <a:lnTo>
                    <a:pt x="180047" y="108267"/>
                  </a:lnTo>
                  <a:lnTo>
                    <a:pt x="182054" y="109867"/>
                  </a:lnTo>
                  <a:lnTo>
                    <a:pt x="182943" y="110274"/>
                  </a:lnTo>
                  <a:lnTo>
                    <a:pt x="190969" y="110274"/>
                  </a:lnTo>
                  <a:lnTo>
                    <a:pt x="194779" y="108775"/>
                  </a:lnTo>
                  <a:lnTo>
                    <a:pt x="195699" y="107962"/>
                  </a:lnTo>
                  <a:close/>
                </a:path>
                <a:path w="290829" h="290829">
                  <a:moveTo>
                    <a:pt x="203205" y="100647"/>
                  </a:moveTo>
                  <a:lnTo>
                    <a:pt x="170815" y="100647"/>
                  </a:lnTo>
                  <a:lnTo>
                    <a:pt x="171526" y="101345"/>
                  </a:lnTo>
                  <a:lnTo>
                    <a:pt x="173126" y="104165"/>
                  </a:lnTo>
                  <a:lnTo>
                    <a:pt x="173824" y="104863"/>
                  </a:lnTo>
                  <a:lnTo>
                    <a:pt x="175031" y="104863"/>
                  </a:lnTo>
                  <a:lnTo>
                    <a:pt x="175729" y="105460"/>
                  </a:lnTo>
                  <a:lnTo>
                    <a:pt x="177342" y="107873"/>
                  </a:lnTo>
                  <a:lnTo>
                    <a:pt x="178041" y="108369"/>
                  </a:lnTo>
                  <a:lnTo>
                    <a:pt x="179235" y="107962"/>
                  </a:lnTo>
                  <a:lnTo>
                    <a:pt x="195699" y="107962"/>
                  </a:lnTo>
                  <a:lnTo>
                    <a:pt x="198183" y="105765"/>
                  </a:lnTo>
                  <a:lnTo>
                    <a:pt x="198780" y="105765"/>
                  </a:lnTo>
                  <a:lnTo>
                    <a:pt x="199783" y="104863"/>
                  </a:lnTo>
                  <a:lnTo>
                    <a:pt x="202603" y="101257"/>
                  </a:lnTo>
                  <a:lnTo>
                    <a:pt x="203205" y="100647"/>
                  </a:lnTo>
                  <a:close/>
                </a:path>
                <a:path w="290829" h="290829">
                  <a:moveTo>
                    <a:pt x="125704" y="0"/>
                  </a:moveTo>
                  <a:lnTo>
                    <a:pt x="124307" y="304"/>
                  </a:lnTo>
                  <a:lnTo>
                    <a:pt x="122301" y="1904"/>
                  </a:lnTo>
                  <a:lnTo>
                    <a:pt x="121094" y="2412"/>
                  </a:lnTo>
                  <a:lnTo>
                    <a:pt x="118287" y="2819"/>
                  </a:lnTo>
                  <a:lnTo>
                    <a:pt x="116992" y="3619"/>
                  </a:lnTo>
                  <a:lnTo>
                    <a:pt x="114579" y="6426"/>
                  </a:lnTo>
                  <a:lnTo>
                    <a:pt x="113576" y="7416"/>
                  </a:lnTo>
                  <a:lnTo>
                    <a:pt x="111975" y="8623"/>
                  </a:lnTo>
                  <a:lnTo>
                    <a:pt x="110871" y="9728"/>
                  </a:lnTo>
                  <a:lnTo>
                    <a:pt x="108077" y="12941"/>
                  </a:lnTo>
                  <a:lnTo>
                    <a:pt x="107162" y="13944"/>
                  </a:lnTo>
                  <a:lnTo>
                    <a:pt x="106756" y="14338"/>
                  </a:lnTo>
                  <a:lnTo>
                    <a:pt x="103759" y="17741"/>
                  </a:lnTo>
                  <a:lnTo>
                    <a:pt x="102260" y="21564"/>
                  </a:lnTo>
                  <a:lnTo>
                    <a:pt x="102260" y="25768"/>
                  </a:lnTo>
                  <a:lnTo>
                    <a:pt x="102057" y="27368"/>
                  </a:lnTo>
                  <a:lnTo>
                    <a:pt x="102057" y="28371"/>
                  </a:lnTo>
                  <a:lnTo>
                    <a:pt x="102450" y="29171"/>
                  </a:lnTo>
                  <a:lnTo>
                    <a:pt x="104051" y="32880"/>
                  </a:lnTo>
                  <a:lnTo>
                    <a:pt x="104368" y="33693"/>
                  </a:lnTo>
                  <a:lnTo>
                    <a:pt x="104368" y="34086"/>
                  </a:lnTo>
                  <a:lnTo>
                    <a:pt x="104863" y="34797"/>
                  </a:lnTo>
                  <a:lnTo>
                    <a:pt x="107467" y="37896"/>
                  </a:lnTo>
                  <a:lnTo>
                    <a:pt x="111887" y="42303"/>
                  </a:lnTo>
                  <a:lnTo>
                    <a:pt x="176232" y="42303"/>
                  </a:lnTo>
                  <a:lnTo>
                    <a:pt x="138938" y="5016"/>
                  </a:lnTo>
                  <a:lnTo>
                    <a:pt x="135940" y="1816"/>
                  </a:lnTo>
                  <a:lnTo>
                    <a:pt x="132118" y="215"/>
                  </a:lnTo>
                  <a:lnTo>
                    <a:pt x="127520" y="215"/>
                  </a:lnTo>
                  <a:lnTo>
                    <a:pt x="125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384188" y="4226724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34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34" y="5397"/>
                  </a:lnTo>
                  <a:lnTo>
                    <a:pt x="2639034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85356" y="4111069"/>
              <a:ext cx="236689" cy="236702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6398481" y="1638057"/>
            <a:ext cx="2616835" cy="9804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1800" spc="-45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Plus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 larger businesses with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established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strategy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71549" y="4422122"/>
            <a:ext cx="2290445" cy="711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Freight</a:t>
            </a:r>
            <a:endParaRPr sz="14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Multi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currency</a:t>
            </a:r>
            <a:endParaRPr sz="14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activity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dashboards</a:t>
            </a:r>
            <a:endParaRPr sz="1400" dirty="0">
              <a:latin typeface="Catamaran"/>
              <a:cs typeface="Catamar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850549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0116226" y="3033596"/>
            <a:ext cx="2171065" cy="789305"/>
            <a:chOff x="10116226" y="3033596"/>
            <a:chExt cx="2171065" cy="789305"/>
          </a:xfrm>
        </p:grpSpPr>
        <p:sp>
          <p:nvSpPr>
            <p:cNvPr id="40" name="object 40"/>
            <p:cNvSpPr/>
            <p:nvPr/>
          </p:nvSpPr>
          <p:spPr>
            <a:xfrm>
              <a:off x="10116226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40" h="274954">
                  <a:moveTo>
                    <a:pt x="286791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791" y="245402"/>
                  </a:lnTo>
                  <a:close/>
                </a:path>
                <a:path w="294640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604" y="222872"/>
                  </a:lnTo>
                  <a:lnTo>
                    <a:pt x="19519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93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40" h="274954">
                  <a:moveTo>
                    <a:pt x="78600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600" y="216001"/>
                  </a:lnTo>
                  <a:lnTo>
                    <a:pt x="78600" y="98107"/>
                  </a:lnTo>
                  <a:close/>
                </a:path>
                <a:path w="294640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40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40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40" h="274954">
                  <a:moveTo>
                    <a:pt x="274802" y="78600"/>
                  </a:moveTo>
                  <a:lnTo>
                    <a:pt x="19519" y="78600"/>
                  </a:lnTo>
                  <a:lnTo>
                    <a:pt x="19684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84" y="88391"/>
                  </a:lnTo>
                  <a:lnTo>
                    <a:pt x="269773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40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1055305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1392916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9647681" y="3188480"/>
            <a:ext cx="2639060" cy="2447925"/>
            <a:chOff x="9647681" y="3188480"/>
            <a:chExt cx="2639060" cy="2447925"/>
          </a:xfrm>
        </p:grpSpPr>
        <p:sp>
          <p:nvSpPr>
            <p:cNvPr id="44" name="object 44"/>
            <p:cNvSpPr/>
            <p:nvPr/>
          </p:nvSpPr>
          <p:spPr>
            <a:xfrm>
              <a:off x="11492619" y="318848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65404" y="149377"/>
                  </a:moveTo>
                  <a:lnTo>
                    <a:pt x="132918" y="149377"/>
                  </a:lnTo>
                  <a:lnTo>
                    <a:pt x="175933" y="192366"/>
                  </a:lnTo>
                  <a:lnTo>
                    <a:pt x="171119" y="197180"/>
                  </a:lnTo>
                  <a:lnTo>
                    <a:pt x="168706" y="202501"/>
                  </a:lnTo>
                  <a:lnTo>
                    <a:pt x="168706" y="214325"/>
                  </a:lnTo>
                  <a:lnTo>
                    <a:pt x="170815" y="219341"/>
                  </a:lnTo>
                  <a:lnTo>
                    <a:pt x="175018" y="223354"/>
                  </a:lnTo>
                  <a:lnTo>
                    <a:pt x="236067" y="284695"/>
                  </a:lnTo>
                  <a:lnTo>
                    <a:pt x="240284" y="288709"/>
                  </a:lnTo>
                  <a:lnTo>
                    <a:pt x="245287" y="290715"/>
                  </a:lnTo>
                  <a:lnTo>
                    <a:pt x="256921" y="290715"/>
                  </a:lnTo>
                  <a:lnTo>
                    <a:pt x="262039" y="288709"/>
                  </a:lnTo>
                  <a:lnTo>
                    <a:pt x="266433" y="284695"/>
                  </a:lnTo>
                  <a:lnTo>
                    <a:pt x="284480" y="266357"/>
                  </a:lnTo>
                  <a:lnTo>
                    <a:pt x="288505" y="262343"/>
                  </a:lnTo>
                  <a:lnTo>
                    <a:pt x="290499" y="257340"/>
                  </a:lnTo>
                  <a:lnTo>
                    <a:pt x="290499" y="245503"/>
                  </a:lnTo>
                  <a:lnTo>
                    <a:pt x="288505" y="240398"/>
                  </a:lnTo>
                  <a:lnTo>
                    <a:pt x="284480" y="235978"/>
                  </a:lnTo>
                  <a:lnTo>
                    <a:pt x="224349" y="176136"/>
                  </a:lnTo>
                  <a:lnTo>
                    <a:pt x="192163" y="176136"/>
                  </a:lnTo>
                  <a:lnTo>
                    <a:pt x="165404" y="149377"/>
                  </a:lnTo>
                  <a:close/>
                </a:path>
                <a:path w="290829" h="290829">
                  <a:moveTo>
                    <a:pt x="29362" y="102450"/>
                  </a:moveTo>
                  <a:lnTo>
                    <a:pt x="21348" y="102450"/>
                  </a:lnTo>
                  <a:lnTo>
                    <a:pt x="17538" y="103962"/>
                  </a:lnTo>
                  <a:lnTo>
                    <a:pt x="14122" y="106972"/>
                  </a:lnTo>
                  <a:lnTo>
                    <a:pt x="13931" y="106972"/>
                  </a:lnTo>
                  <a:lnTo>
                    <a:pt x="1498" y="122110"/>
                  </a:lnTo>
                  <a:lnTo>
                    <a:pt x="292" y="124904"/>
                  </a:lnTo>
                  <a:lnTo>
                    <a:pt x="0" y="126314"/>
                  </a:lnTo>
                  <a:lnTo>
                    <a:pt x="0" y="132321"/>
                  </a:lnTo>
                  <a:lnTo>
                    <a:pt x="1600" y="136143"/>
                  </a:lnTo>
                  <a:lnTo>
                    <a:pt x="4813" y="139141"/>
                  </a:lnTo>
                  <a:lnTo>
                    <a:pt x="73367" y="207708"/>
                  </a:lnTo>
                  <a:lnTo>
                    <a:pt x="76390" y="210921"/>
                  </a:lnTo>
                  <a:lnTo>
                    <a:pt x="80187" y="212521"/>
                  </a:lnTo>
                  <a:lnTo>
                    <a:pt x="86601" y="212521"/>
                  </a:lnTo>
                  <a:lnTo>
                    <a:pt x="88011" y="212216"/>
                  </a:lnTo>
                  <a:lnTo>
                    <a:pt x="90017" y="211023"/>
                  </a:lnTo>
                  <a:lnTo>
                    <a:pt x="91224" y="210515"/>
                  </a:lnTo>
                  <a:lnTo>
                    <a:pt x="94018" y="209715"/>
                  </a:lnTo>
                  <a:lnTo>
                    <a:pt x="95326" y="208813"/>
                  </a:lnTo>
                  <a:lnTo>
                    <a:pt x="97726" y="206006"/>
                  </a:lnTo>
                  <a:lnTo>
                    <a:pt x="98729" y="205104"/>
                  </a:lnTo>
                  <a:lnTo>
                    <a:pt x="100330" y="204304"/>
                  </a:lnTo>
                  <a:lnTo>
                    <a:pt x="101434" y="203199"/>
                  </a:lnTo>
                  <a:lnTo>
                    <a:pt x="104254" y="199593"/>
                  </a:lnTo>
                  <a:lnTo>
                    <a:pt x="105143" y="198589"/>
                  </a:lnTo>
                  <a:lnTo>
                    <a:pt x="105549" y="198386"/>
                  </a:lnTo>
                  <a:lnTo>
                    <a:pt x="108559" y="194983"/>
                  </a:lnTo>
                  <a:lnTo>
                    <a:pt x="110058" y="191173"/>
                  </a:lnTo>
                  <a:lnTo>
                    <a:pt x="110058" y="186969"/>
                  </a:lnTo>
                  <a:lnTo>
                    <a:pt x="109855" y="185762"/>
                  </a:lnTo>
                  <a:lnTo>
                    <a:pt x="109855" y="184759"/>
                  </a:lnTo>
                  <a:lnTo>
                    <a:pt x="110274" y="183146"/>
                  </a:lnTo>
                  <a:lnTo>
                    <a:pt x="109956" y="182257"/>
                  </a:lnTo>
                  <a:lnTo>
                    <a:pt x="109169" y="181241"/>
                  </a:lnTo>
                  <a:lnTo>
                    <a:pt x="108356" y="180238"/>
                  </a:lnTo>
                  <a:lnTo>
                    <a:pt x="107962" y="179438"/>
                  </a:lnTo>
                  <a:lnTo>
                    <a:pt x="107962" y="178244"/>
                  </a:lnTo>
                  <a:lnTo>
                    <a:pt x="107454" y="177444"/>
                  </a:lnTo>
                  <a:lnTo>
                    <a:pt x="100444" y="170421"/>
                  </a:lnTo>
                  <a:lnTo>
                    <a:pt x="111874" y="170421"/>
                  </a:lnTo>
                  <a:lnTo>
                    <a:pt x="132918" y="149377"/>
                  </a:lnTo>
                  <a:lnTo>
                    <a:pt x="165404" y="149377"/>
                  </a:lnTo>
                  <a:lnTo>
                    <a:pt x="149161" y="133134"/>
                  </a:lnTo>
                  <a:lnTo>
                    <a:pt x="170206" y="112077"/>
                  </a:lnTo>
                  <a:lnTo>
                    <a:pt x="42087" y="112077"/>
                  </a:lnTo>
                  <a:lnTo>
                    <a:pt x="40487" y="110477"/>
                  </a:lnTo>
                  <a:lnTo>
                    <a:pt x="40426" y="110330"/>
                  </a:lnTo>
                  <a:lnTo>
                    <a:pt x="38798" y="108978"/>
                  </a:lnTo>
                  <a:lnTo>
                    <a:pt x="38087" y="108267"/>
                  </a:lnTo>
                  <a:lnTo>
                    <a:pt x="33070" y="104355"/>
                  </a:lnTo>
                  <a:lnTo>
                    <a:pt x="32270" y="103962"/>
                  </a:lnTo>
                  <a:lnTo>
                    <a:pt x="30276" y="102755"/>
                  </a:lnTo>
                  <a:lnTo>
                    <a:pt x="29362" y="102450"/>
                  </a:lnTo>
                  <a:close/>
                </a:path>
                <a:path w="290829" h="290829">
                  <a:moveTo>
                    <a:pt x="213918" y="168922"/>
                  </a:moveTo>
                  <a:lnTo>
                    <a:pt x="202298" y="168922"/>
                  </a:lnTo>
                  <a:lnTo>
                    <a:pt x="196977" y="171322"/>
                  </a:lnTo>
                  <a:lnTo>
                    <a:pt x="192163" y="176136"/>
                  </a:lnTo>
                  <a:lnTo>
                    <a:pt x="224349" y="176136"/>
                  </a:lnTo>
                  <a:lnTo>
                    <a:pt x="223443" y="175234"/>
                  </a:lnTo>
                  <a:lnTo>
                    <a:pt x="219024" y="171018"/>
                  </a:lnTo>
                  <a:lnTo>
                    <a:pt x="213918" y="168922"/>
                  </a:lnTo>
                  <a:close/>
                </a:path>
                <a:path w="290829" h="290829">
                  <a:moveTo>
                    <a:pt x="111874" y="170421"/>
                  </a:moveTo>
                  <a:lnTo>
                    <a:pt x="100444" y="170421"/>
                  </a:lnTo>
                  <a:lnTo>
                    <a:pt x="102044" y="172021"/>
                  </a:lnTo>
                  <a:lnTo>
                    <a:pt x="103949" y="172821"/>
                  </a:lnTo>
                  <a:lnTo>
                    <a:pt x="108356" y="172821"/>
                  </a:lnTo>
                  <a:lnTo>
                    <a:pt x="110274" y="172021"/>
                  </a:lnTo>
                  <a:lnTo>
                    <a:pt x="111874" y="170421"/>
                  </a:lnTo>
                  <a:close/>
                </a:path>
                <a:path w="290829" h="290829">
                  <a:moveTo>
                    <a:pt x="40426" y="110330"/>
                  </a:moveTo>
                  <a:lnTo>
                    <a:pt x="40487" y="110477"/>
                  </a:lnTo>
                  <a:lnTo>
                    <a:pt x="42087" y="112077"/>
                  </a:lnTo>
                  <a:lnTo>
                    <a:pt x="41897" y="111671"/>
                  </a:lnTo>
                  <a:lnTo>
                    <a:pt x="41198" y="110972"/>
                  </a:lnTo>
                  <a:lnTo>
                    <a:pt x="40426" y="110330"/>
                  </a:lnTo>
                  <a:close/>
                </a:path>
                <a:path w="290829" h="290829">
                  <a:moveTo>
                    <a:pt x="108356" y="39903"/>
                  </a:moveTo>
                  <a:lnTo>
                    <a:pt x="103949" y="39903"/>
                  </a:lnTo>
                  <a:lnTo>
                    <a:pt x="102044" y="40703"/>
                  </a:lnTo>
                  <a:lnTo>
                    <a:pt x="40487" y="102260"/>
                  </a:lnTo>
                  <a:lnTo>
                    <a:pt x="39772" y="103962"/>
                  </a:lnTo>
                  <a:lnTo>
                    <a:pt x="39772" y="108775"/>
                  </a:lnTo>
                  <a:lnTo>
                    <a:pt x="40426" y="110330"/>
                  </a:lnTo>
                  <a:lnTo>
                    <a:pt x="41198" y="110972"/>
                  </a:lnTo>
                  <a:lnTo>
                    <a:pt x="41897" y="111671"/>
                  </a:lnTo>
                  <a:lnTo>
                    <a:pt x="42087" y="112077"/>
                  </a:lnTo>
                  <a:lnTo>
                    <a:pt x="170206" y="112077"/>
                  </a:lnTo>
                  <a:lnTo>
                    <a:pt x="171805" y="110477"/>
                  </a:lnTo>
                  <a:lnTo>
                    <a:pt x="172531" y="108775"/>
                  </a:lnTo>
                  <a:lnTo>
                    <a:pt x="172531" y="103962"/>
                  </a:lnTo>
                  <a:lnTo>
                    <a:pt x="171805" y="102260"/>
                  </a:lnTo>
                  <a:lnTo>
                    <a:pt x="170205" y="100647"/>
                  </a:lnTo>
                  <a:lnTo>
                    <a:pt x="203200" y="100647"/>
                  </a:lnTo>
                  <a:lnTo>
                    <a:pt x="203695" y="100152"/>
                  </a:lnTo>
                  <a:lnTo>
                    <a:pt x="205295" y="99352"/>
                  </a:lnTo>
                  <a:lnTo>
                    <a:pt x="206298" y="98348"/>
                  </a:lnTo>
                  <a:lnTo>
                    <a:pt x="208711" y="95135"/>
                  </a:lnTo>
                  <a:lnTo>
                    <a:pt x="209499" y="93840"/>
                  </a:lnTo>
                  <a:lnTo>
                    <a:pt x="211404" y="89217"/>
                  </a:lnTo>
                  <a:lnTo>
                    <a:pt x="212013" y="87820"/>
                  </a:lnTo>
                  <a:lnTo>
                    <a:pt x="212318" y="86423"/>
                  </a:lnTo>
                  <a:lnTo>
                    <a:pt x="212318" y="80403"/>
                  </a:lnTo>
                  <a:lnTo>
                    <a:pt x="210705" y="76593"/>
                  </a:lnTo>
                  <a:lnTo>
                    <a:pt x="207505" y="73583"/>
                  </a:lnTo>
                  <a:lnTo>
                    <a:pt x="176219" y="42303"/>
                  </a:lnTo>
                  <a:lnTo>
                    <a:pt x="111874" y="42303"/>
                  </a:lnTo>
                  <a:lnTo>
                    <a:pt x="110266" y="40700"/>
                  </a:lnTo>
                  <a:lnTo>
                    <a:pt x="108356" y="39903"/>
                  </a:lnTo>
                  <a:close/>
                </a:path>
                <a:path w="290829" h="290829">
                  <a:moveTo>
                    <a:pt x="195686" y="107962"/>
                  </a:moveTo>
                  <a:lnTo>
                    <a:pt x="179235" y="107962"/>
                  </a:lnTo>
                  <a:lnTo>
                    <a:pt x="180035" y="108267"/>
                  </a:lnTo>
                  <a:lnTo>
                    <a:pt x="182041" y="109867"/>
                  </a:lnTo>
                  <a:lnTo>
                    <a:pt x="182943" y="110274"/>
                  </a:lnTo>
                  <a:lnTo>
                    <a:pt x="190957" y="110274"/>
                  </a:lnTo>
                  <a:lnTo>
                    <a:pt x="194767" y="108775"/>
                  </a:lnTo>
                  <a:lnTo>
                    <a:pt x="195686" y="107962"/>
                  </a:lnTo>
                  <a:close/>
                </a:path>
                <a:path w="290829" h="290829">
                  <a:moveTo>
                    <a:pt x="203200" y="100647"/>
                  </a:moveTo>
                  <a:lnTo>
                    <a:pt x="170815" y="100647"/>
                  </a:lnTo>
                  <a:lnTo>
                    <a:pt x="171513" y="101345"/>
                  </a:lnTo>
                  <a:lnTo>
                    <a:pt x="173113" y="104165"/>
                  </a:lnTo>
                  <a:lnTo>
                    <a:pt x="173812" y="104863"/>
                  </a:lnTo>
                  <a:lnTo>
                    <a:pt x="175018" y="104863"/>
                  </a:lnTo>
                  <a:lnTo>
                    <a:pt x="175729" y="105460"/>
                  </a:lnTo>
                  <a:lnTo>
                    <a:pt x="177330" y="107873"/>
                  </a:lnTo>
                  <a:lnTo>
                    <a:pt x="178041" y="108369"/>
                  </a:lnTo>
                  <a:lnTo>
                    <a:pt x="179235" y="107962"/>
                  </a:lnTo>
                  <a:lnTo>
                    <a:pt x="195686" y="107962"/>
                  </a:lnTo>
                  <a:lnTo>
                    <a:pt x="198170" y="105765"/>
                  </a:lnTo>
                  <a:lnTo>
                    <a:pt x="198780" y="105765"/>
                  </a:lnTo>
                  <a:lnTo>
                    <a:pt x="199771" y="104863"/>
                  </a:lnTo>
                  <a:lnTo>
                    <a:pt x="202590" y="101257"/>
                  </a:lnTo>
                  <a:lnTo>
                    <a:pt x="203200" y="100647"/>
                  </a:lnTo>
                  <a:close/>
                </a:path>
                <a:path w="290829" h="290829">
                  <a:moveTo>
                    <a:pt x="125691" y="0"/>
                  </a:moveTo>
                  <a:lnTo>
                    <a:pt x="124294" y="304"/>
                  </a:lnTo>
                  <a:lnTo>
                    <a:pt x="122301" y="1904"/>
                  </a:lnTo>
                  <a:lnTo>
                    <a:pt x="121094" y="2412"/>
                  </a:lnTo>
                  <a:lnTo>
                    <a:pt x="118275" y="2819"/>
                  </a:lnTo>
                  <a:lnTo>
                    <a:pt x="116979" y="3619"/>
                  </a:lnTo>
                  <a:lnTo>
                    <a:pt x="114566" y="6426"/>
                  </a:lnTo>
                  <a:lnTo>
                    <a:pt x="113563" y="7416"/>
                  </a:lnTo>
                  <a:lnTo>
                    <a:pt x="112776" y="8026"/>
                  </a:lnTo>
                  <a:lnTo>
                    <a:pt x="111963" y="8623"/>
                  </a:lnTo>
                  <a:lnTo>
                    <a:pt x="110858" y="9728"/>
                  </a:lnTo>
                  <a:lnTo>
                    <a:pt x="108064" y="12941"/>
                  </a:lnTo>
                  <a:lnTo>
                    <a:pt x="107149" y="13944"/>
                  </a:lnTo>
                  <a:lnTo>
                    <a:pt x="106756" y="14338"/>
                  </a:lnTo>
                  <a:lnTo>
                    <a:pt x="103746" y="17741"/>
                  </a:lnTo>
                  <a:lnTo>
                    <a:pt x="102247" y="21564"/>
                  </a:lnTo>
                  <a:lnTo>
                    <a:pt x="102247" y="25768"/>
                  </a:lnTo>
                  <a:lnTo>
                    <a:pt x="102044" y="27368"/>
                  </a:lnTo>
                  <a:lnTo>
                    <a:pt x="102044" y="28371"/>
                  </a:lnTo>
                  <a:lnTo>
                    <a:pt x="102857" y="30086"/>
                  </a:lnTo>
                  <a:lnTo>
                    <a:pt x="104051" y="32880"/>
                  </a:lnTo>
                  <a:lnTo>
                    <a:pt x="104355" y="33693"/>
                  </a:lnTo>
                  <a:lnTo>
                    <a:pt x="104355" y="34086"/>
                  </a:lnTo>
                  <a:lnTo>
                    <a:pt x="104851" y="34797"/>
                  </a:lnTo>
                  <a:lnTo>
                    <a:pt x="107454" y="37896"/>
                  </a:lnTo>
                  <a:lnTo>
                    <a:pt x="111874" y="42303"/>
                  </a:lnTo>
                  <a:lnTo>
                    <a:pt x="176219" y="42303"/>
                  </a:lnTo>
                  <a:lnTo>
                    <a:pt x="138925" y="5016"/>
                  </a:lnTo>
                  <a:lnTo>
                    <a:pt x="135928" y="1816"/>
                  </a:lnTo>
                  <a:lnTo>
                    <a:pt x="132118" y="215"/>
                  </a:lnTo>
                  <a:lnTo>
                    <a:pt x="127508" y="215"/>
                  </a:lnTo>
                  <a:lnTo>
                    <a:pt x="1256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647681" y="4229417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47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47" y="5397"/>
                  </a:lnTo>
                  <a:lnTo>
                    <a:pt x="2639047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48859" y="4113767"/>
              <a:ext cx="236689" cy="236702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647681" y="5515266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47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47" y="5397"/>
                  </a:lnTo>
                  <a:lnTo>
                    <a:pt x="2639047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48859" y="5399623"/>
              <a:ext cx="236689" cy="236689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9661976" y="1638057"/>
            <a:ext cx="2598420" cy="9804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latin typeface="Museo 500"/>
                <a:cs typeface="Museo 500"/>
              </a:rPr>
              <a:t>Nui</a:t>
            </a:r>
            <a:r>
              <a:rPr sz="1800" spc="-35" dirty="0">
                <a:latin typeface="Museo 500"/>
                <a:cs typeface="Museo 500"/>
              </a:rPr>
              <a:t> </a:t>
            </a:r>
            <a:r>
              <a:rPr sz="1800" spc="-5" dirty="0">
                <a:latin typeface="Museo 500"/>
                <a:cs typeface="Museo 500"/>
              </a:rPr>
              <a:t>Advanced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businesses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400" spc="9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large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footprint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bespoke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needs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634984" y="4421978"/>
            <a:ext cx="2290445" cy="711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Freight</a:t>
            </a:r>
            <a:endParaRPr sz="14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Multi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currency</a:t>
            </a:r>
            <a:endParaRPr sz="14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activity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dashboards</a:t>
            </a:r>
            <a:endParaRPr sz="1400" dirty="0">
              <a:latin typeface="Catamaran"/>
              <a:cs typeface="Catamar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634984" y="5707829"/>
            <a:ext cx="12700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Custom</a:t>
            </a:r>
            <a:r>
              <a:rPr sz="1400" spc="-5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features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Integration</a:t>
            </a:r>
            <a:endParaRPr sz="1400">
              <a:latin typeface="Catamaran"/>
              <a:cs typeface="Catamar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60701" y="2035499"/>
            <a:ext cx="5785485" cy="3922347"/>
          </a:xfrm>
          <a:custGeom>
            <a:avLst/>
            <a:gdLst/>
            <a:ahLst/>
            <a:cxnLst/>
            <a:rect l="l" t="t" r="r" b="b"/>
            <a:pathLst>
              <a:path w="5785484" h="3236595">
                <a:moveTo>
                  <a:pt x="5647690" y="0"/>
                </a:moveTo>
                <a:lnTo>
                  <a:pt x="137274" y="0"/>
                </a:lnTo>
                <a:lnTo>
                  <a:pt x="93888" y="6999"/>
                </a:lnTo>
                <a:lnTo>
                  <a:pt x="56205" y="26489"/>
                </a:lnTo>
                <a:lnTo>
                  <a:pt x="26488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3099168"/>
                </a:lnTo>
                <a:lnTo>
                  <a:pt x="6999" y="3142560"/>
                </a:lnTo>
                <a:lnTo>
                  <a:pt x="26488" y="3180247"/>
                </a:lnTo>
                <a:lnTo>
                  <a:pt x="56205" y="3209966"/>
                </a:lnTo>
                <a:lnTo>
                  <a:pt x="93888" y="3229456"/>
                </a:lnTo>
                <a:lnTo>
                  <a:pt x="137274" y="3236455"/>
                </a:lnTo>
                <a:lnTo>
                  <a:pt x="5647690" y="3236455"/>
                </a:lnTo>
                <a:lnTo>
                  <a:pt x="5691082" y="3229456"/>
                </a:lnTo>
                <a:lnTo>
                  <a:pt x="5728768" y="3209966"/>
                </a:lnTo>
                <a:lnTo>
                  <a:pt x="5758487" y="3180247"/>
                </a:lnTo>
                <a:lnTo>
                  <a:pt x="5777977" y="3142560"/>
                </a:lnTo>
                <a:lnTo>
                  <a:pt x="5784977" y="3099168"/>
                </a:lnTo>
                <a:lnTo>
                  <a:pt x="5784977" y="137287"/>
                </a:lnTo>
                <a:lnTo>
                  <a:pt x="5777977" y="93894"/>
                </a:lnTo>
                <a:lnTo>
                  <a:pt x="5758487" y="56208"/>
                </a:lnTo>
                <a:lnTo>
                  <a:pt x="5728768" y="26489"/>
                </a:lnTo>
                <a:lnTo>
                  <a:pt x="5691082" y="6999"/>
                </a:lnTo>
                <a:lnTo>
                  <a:pt x="5647690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47695" y="1216822"/>
            <a:ext cx="43675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Implementation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</a:t>
            </a:r>
            <a:r>
              <a:rPr kumimoji="0" sz="1400" b="0" i="0" u="none" strike="noStrike" kern="1200" cap="none" spc="15" normalizeH="0" baseline="0" noProof="0" dirty="0" err="1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ost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€50,000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paid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on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signing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agreement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57606" y="5675360"/>
            <a:ext cx="262339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NB</a:t>
            </a:r>
            <a:r>
              <a:rPr kumimoji="0" sz="1100" b="1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</a:t>
            </a: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Includes</a:t>
            </a:r>
            <a:r>
              <a:rPr kumimoji="0" sz="1100" b="1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</a:t>
            </a: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existing</a:t>
            </a:r>
            <a:r>
              <a:rPr kumimoji="0" sz="1100" b="1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</a:t>
            </a: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functionality</a:t>
            </a:r>
            <a:r>
              <a:rPr kumimoji="0" sz="1100" b="1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</a:t>
            </a: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only</a:t>
            </a:r>
            <a:endParaRPr kumimoji="0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Light"/>
              <a:ea typeface="+mn-ea"/>
              <a:cs typeface="Catamaran Ligh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372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Nui</a:t>
            </a:r>
            <a:r>
              <a:rPr spc="-90" dirty="0"/>
              <a:t> </a:t>
            </a:r>
            <a:r>
              <a:rPr spc="-5" dirty="0"/>
              <a:t>plans</a:t>
            </a:r>
          </a:p>
        </p:txBody>
      </p:sp>
      <p:sp>
        <p:nvSpPr>
          <p:cNvPr id="13" name="object 13"/>
          <p:cNvSpPr/>
          <p:nvPr/>
        </p:nvSpPr>
        <p:spPr>
          <a:xfrm>
            <a:off x="2860700" y="1796043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31256" y="1191145"/>
            <a:ext cx="2487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Option</a:t>
            </a:r>
            <a:r>
              <a:rPr kumimoji="0" sz="18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1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-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Nui</a:t>
            </a:r>
            <a:r>
              <a:rPr kumimoji="0" sz="18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Standard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05192" y="2168579"/>
            <a:ext cx="3583304" cy="33378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Functionality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includes: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All</a:t>
            </a:r>
            <a:r>
              <a:rPr kumimoji="0" lang="en-GB" sz="1400" b="0" i="0" u="none" strike="noStrike" kern="1200" cap="none" spc="-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offers</a:t>
            </a:r>
            <a:r>
              <a:rPr kumimoji="0" lang="en-GB" sz="1400" b="0" i="0" u="none" strike="noStrike" kern="1200" cap="none" spc="-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GB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EXW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Single</a:t>
            </a:r>
            <a:r>
              <a:rPr kumimoji="0" lang="en-GB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currency</a:t>
            </a:r>
            <a:r>
              <a:rPr kumimoji="0" lang="en-GB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solution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</a:t>
            </a:r>
            <a:r>
              <a:rPr kumimoji="0" sz="1400" b="0" i="0" u="none" strike="noStrike" kern="1200" cap="none" spc="15" normalizeH="0" baseline="0" noProof="0" dirty="0" err="1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arketplace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Sales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Tender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modules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120650" lvl="0" indent="0" algn="l" defTabSz="914400" rtl="0" eaLnBrk="1" fontAlgn="auto" latinLnBrk="0" hangingPunct="1">
              <a:lnSpc>
                <a:spcPct val="107200"/>
              </a:lnSpc>
              <a:spcBef>
                <a:spcPts val="1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App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-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branded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as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when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logged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5080" lvl="0" indent="0" algn="l" defTabSz="914400" rtl="0" eaLnBrk="1" fontAlgn="auto" latinLnBrk="0" hangingPunct="1">
              <a:lnSpc>
                <a:spcPct val="1072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Platform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branded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as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Hoogwegt,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login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from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 err="1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website</a:t>
            </a:r>
            <a:endParaRPr kumimoji="0" lang="en-NZ" sz="1400" b="0" i="0" u="none" strike="noStrike" kern="1200" cap="none" spc="15" normalizeH="0" baseline="0" noProof="0" dirty="0">
              <a:ln>
                <a:noFill/>
              </a:ln>
              <a:solidFill>
                <a:srgbClr val="666667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5080" lvl="0" indent="0" algn="l" defTabSz="914400" rtl="0" eaLnBrk="1" fontAlgn="auto" latinLnBrk="0" hangingPunct="1">
              <a:lnSpc>
                <a:spcPct val="1072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15" dirty="0">
                <a:solidFill>
                  <a:srgbClr val="666667"/>
                </a:solidFill>
                <a:latin typeface="Catamaran"/>
                <a:cs typeface="Catamaran"/>
              </a:rPr>
              <a:t>Freight can be applied post trade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017879" y="2206559"/>
            <a:ext cx="5429568" cy="2522412"/>
            <a:chOff x="3017879" y="2206559"/>
            <a:chExt cx="5429568" cy="2522412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17879" y="2573751"/>
              <a:ext cx="190284" cy="14403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17879" y="3000210"/>
              <a:ext cx="190284" cy="14403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17879" y="3464729"/>
              <a:ext cx="190284" cy="14403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17879" y="3921688"/>
              <a:ext cx="190284" cy="14403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17879" y="4584941"/>
              <a:ext cx="190284" cy="14403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471453" y="2206559"/>
              <a:ext cx="975994" cy="625475"/>
            </a:xfrm>
            <a:custGeom>
              <a:avLst/>
              <a:gdLst/>
              <a:ahLst/>
              <a:cxnLst/>
              <a:rect l="l" t="t" r="r" b="b"/>
              <a:pathLst>
                <a:path w="975995" h="625475">
                  <a:moveTo>
                    <a:pt x="918286" y="0"/>
                  </a:moveTo>
                  <a:lnTo>
                    <a:pt x="57429" y="0"/>
                  </a:lnTo>
                  <a:lnTo>
                    <a:pt x="35077" y="4513"/>
                  </a:lnTo>
                  <a:lnTo>
                    <a:pt x="16822" y="16822"/>
                  </a:lnTo>
                  <a:lnTo>
                    <a:pt x="4513" y="35077"/>
                  </a:lnTo>
                  <a:lnTo>
                    <a:pt x="0" y="57429"/>
                  </a:lnTo>
                  <a:lnTo>
                    <a:pt x="0" y="567601"/>
                  </a:lnTo>
                  <a:lnTo>
                    <a:pt x="4513" y="589950"/>
                  </a:lnTo>
                  <a:lnTo>
                    <a:pt x="16822" y="608201"/>
                  </a:lnTo>
                  <a:lnTo>
                    <a:pt x="35077" y="620505"/>
                  </a:lnTo>
                  <a:lnTo>
                    <a:pt x="57429" y="625017"/>
                  </a:lnTo>
                  <a:lnTo>
                    <a:pt x="918286" y="625017"/>
                  </a:lnTo>
                  <a:lnTo>
                    <a:pt x="940636" y="620505"/>
                  </a:lnTo>
                  <a:lnTo>
                    <a:pt x="958886" y="608201"/>
                  </a:lnTo>
                  <a:lnTo>
                    <a:pt x="971191" y="589950"/>
                  </a:lnTo>
                  <a:lnTo>
                    <a:pt x="975702" y="567601"/>
                  </a:lnTo>
                  <a:lnTo>
                    <a:pt x="975702" y="57429"/>
                  </a:lnTo>
                  <a:lnTo>
                    <a:pt x="971191" y="35077"/>
                  </a:lnTo>
                  <a:lnTo>
                    <a:pt x="958886" y="16822"/>
                  </a:lnTo>
                  <a:lnTo>
                    <a:pt x="940636" y="4513"/>
                  </a:lnTo>
                  <a:lnTo>
                    <a:pt x="918286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9136862" y="2168504"/>
            <a:ext cx="2955925" cy="196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Co</a:t>
            </a:r>
            <a:r>
              <a:rPr kumimoji="0" lang="en-NZ" sz="1400" b="1" i="0" u="none" strike="noStrike" kern="1200" cap="none" spc="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mmercials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32702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Monthly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subscription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15,000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27025" marR="5080" lvl="0" indent="0" algn="l" defTabSz="914400" rtl="0" eaLnBrk="1" fontAlgn="auto" latinLnBrk="0" hangingPunct="1">
              <a:lnSpc>
                <a:spcPct val="107200"/>
              </a:lnSpc>
              <a:spcBef>
                <a:spcPts val="1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Transaction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0.5%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face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value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transaction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27025" marR="334010" lvl="0" indent="0" algn="l" defTabSz="914400" rtl="0" eaLnBrk="1" fontAlgn="auto" latinLnBrk="0" hangingPunct="1">
              <a:lnSpc>
                <a:spcPct val="1072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Payment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20th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following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115813" y="2535689"/>
            <a:ext cx="190296" cy="14403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115813" y="3005269"/>
            <a:ext cx="190296" cy="14403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115813" y="3708400"/>
            <a:ext cx="190296" cy="14403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7629574" y="2597846"/>
            <a:ext cx="65976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Marketplace</a:t>
            </a:r>
            <a:endParaRPr kumimoji="0" sz="9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7471453" y="2338262"/>
            <a:ext cx="975994" cy="1209040"/>
            <a:chOff x="7471453" y="2338262"/>
            <a:chExt cx="975994" cy="1209040"/>
          </a:xfrm>
        </p:grpSpPr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42708" y="2338262"/>
              <a:ext cx="233197" cy="21772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7471453" y="2922162"/>
              <a:ext cx="975994" cy="625475"/>
            </a:xfrm>
            <a:custGeom>
              <a:avLst/>
              <a:gdLst/>
              <a:ahLst/>
              <a:cxnLst/>
              <a:rect l="l" t="t" r="r" b="b"/>
              <a:pathLst>
                <a:path w="975995" h="625475">
                  <a:moveTo>
                    <a:pt x="918286" y="0"/>
                  </a:moveTo>
                  <a:lnTo>
                    <a:pt x="57429" y="0"/>
                  </a:lnTo>
                  <a:lnTo>
                    <a:pt x="35077" y="4511"/>
                  </a:lnTo>
                  <a:lnTo>
                    <a:pt x="16822" y="16816"/>
                  </a:lnTo>
                  <a:lnTo>
                    <a:pt x="4513" y="35066"/>
                  </a:lnTo>
                  <a:lnTo>
                    <a:pt x="0" y="57416"/>
                  </a:lnTo>
                  <a:lnTo>
                    <a:pt x="0" y="567588"/>
                  </a:lnTo>
                  <a:lnTo>
                    <a:pt x="4513" y="589938"/>
                  </a:lnTo>
                  <a:lnTo>
                    <a:pt x="16822" y="608188"/>
                  </a:lnTo>
                  <a:lnTo>
                    <a:pt x="35077" y="620493"/>
                  </a:lnTo>
                  <a:lnTo>
                    <a:pt x="57429" y="625005"/>
                  </a:lnTo>
                  <a:lnTo>
                    <a:pt x="918286" y="625005"/>
                  </a:lnTo>
                  <a:lnTo>
                    <a:pt x="940636" y="620493"/>
                  </a:lnTo>
                  <a:lnTo>
                    <a:pt x="958886" y="608188"/>
                  </a:lnTo>
                  <a:lnTo>
                    <a:pt x="971191" y="589938"/>
                  </a:lnTo>
                  <a:lnTo>
                    <a:pt x="975702" y="567588"/>
                  </a:lnTo>
                  <a:lnTo>
                    <a:pt x="975702" y="57416"/>
                  </a:lnTo>
                  <a:lnTo>
                    <a:pt x="971191" y="35066"/>
                  </a:lnTo>
                  <a:lnTo>
                    <a:pt x="958886" y="16816"/>
                  </a:lnTo>
                  <a:lnTo>
                    <a:pt x="940636" y="4511"/>
                  </a:lnTo>
                  <a:lnTo>
                    <a:pt x="918286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736321" y="3313443"/>
            <a:ext cx="44640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Tenders</a:t>
            </a:r>
            <a:endParaRPr kumimoji="0" sz="9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pic>
        <p:nvPicPr>
          <p:cNvPr id="32" name="object 3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17953" y="3044881"/>
            <a:ext cx="230187" cy="230339"/>
          </a:xfrm>
          <a:prstGeom prst="rect">
            <a:avLst/>
          </a:prstGeom>
        </p:spPr>
      </p:pic>
      <p:pic>
        <p:nvPicPr>
          <p:cNvPr id="33" name="object 21">
            <a:extLst>
              <a:ext uri="{FF2B5EF4-FFF2-40B4-BE49-F238E27FC236}">
                <a16:creationId xmlns:a16="http://schemas.microsoft.com/office/drawing/2014/main" id="{41305819-44E7-4A04-B1E5-D13174E38C4C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17879" y="5287662"/>
            <a:ext cx="190284" cy="1440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55984" y="2057884"/>
            <a:ext cx="5785485" cy="4241316"/>
          </a:xfrm>
          <a:custGeom>
            <a:avLst/>
            <a:gdLst/>
            <a:ahLst/>
            <a:cxnLst/>
            <a:rect l="l" t="t" r="r" b="b"/>
            <a:pathLst>
              <a:path w="5785484" h="3662045">
                <a:moveTo>
                  <a:pt x="5647690" y="0"/>
                </a:moveTo>
                <a:lnTo>
                  <a:pt x="137274" y="0"/>
                </a:lnTo>
                <a:lnTo>
                  <a:pt x="93888" y="6999"/>
                </a:lnTo>
                <a:lnTo>
                  <a:pt x="56205" y="26489"/>
                </a:lnTo>
                <a:lnTo>
                  <a:pt x="26488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3524377"/>
                </a:lnTo>
                <a:lnTo>
                  <a:pt x="6999" y="3567769"/>
                </a:lnTo>
                <a:lnTo>
                  <a:pt x="26488" y="3605455"/>
                </a:lnTo>
                <a:lnTo>
                  <a:pt x="56205" y="3635174"/>
                </a:lnTo>
                <a:lnTo>
                  <a:pt x="93888" y="3654664"/>
                </a:lnTo>
                <a:lnTo>
                  <a:pt x="137274" y="3661664"/>
                </a:lnTo>
                <a:lnTo>
                  <a:pt x="5647690" y="3661664"/>
                </a:lnTo>
                <a:lnTo>
                  <a:pt x="5691082" y="3654664"/>
                </a:lnTo>
                <a:lnTo>
                  <a:pt x="5728768" y="3635174"/>
                </a:lnTo>
                <a:lnTo>
                  <a:pt x="5758487" y="3605455"/>
                </a:lnTo>
                <a:lnTo>
                  <a:pt x="5777977" y="3567769"/>
                </a:lnTo>
                <a:lnTo>
                  <a:pt x="5784977" y="3524377"/>
                </a:lnTo>
                <a:lnTo>
                  <a:pt x="5784977" y="137287"/>
                </a:lnTo>
                <a:lnTo>
                  <a:pt x="5777977" y="93894"/>
                </a:lnTo>
                <a:lnTo>
                  <a:pt x="5758487" y="56208"/>
                </a:lnTo>
                <a:lnTo>
                  <a:pt x="5728768" y="26489"/>
                </a:lnTo>
                <a:lnTo>
                  <a:pt x="5691082" y="6999"/>
                </a:lnTo>
                <a:lnTo>
                  <a:pt x="5647690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11417" y="1216822"/>
            <a:ext cx="44037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Implementation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</a:t>
            </a:r>
            <a:r>
              <a:rPr kumimoji="0" sz="1400" b="0" i="0" u="none" strike="noStrike" kern="1200" cap="none" spc="15" normalizeH="0" baseline="0" noProof="0" dirty="0" err="1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ost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€125,000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paid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signing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agreement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16650" y="5994640"/>
            <a:ext cx="5546090" cy="20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21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NB</a:t>
            </a: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</a:t>
            </a:r>
            <a:r>
              <a:rPr kumimoji="0" lang="en-NZ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Includes </a:t>
            </a: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existing functionality</a:t>
            </a:r>
            <a:r>
              <a:rPr kumimoji="0" sz="1100" b="1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</a:t>
            </a:r>
            <a:r>
              <a:rPr kumimoji="0" lang="en-NZ" sz="1100" b="1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only.  </a:t>
            </a:r>
            <a:endParaRPr kumimoji="0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Light"/>
              <a:ea typeface="+mn-ea"/>
              <a:cs typeface="Catamaran Ligh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372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Nui</a:t>
            </a:r>
            <a:r>
              <a:rPr spc="-90" dirty="0"/>
              <a:t> </a:t>
            </a:r>
            <a:r>
              <a:rPr spc="-5" dirty="0"/>
              <a:t>plans</a:t>
            </a:r>
          </a:p>
        </p:txBody>
      </p:sp>
      <p:sp>
        <p:nvSpPr>
          <p:cNvPr id="13" name="object 13"/>
          <p:cNvSpPr/>
          <p:nvPr/>
        </p:nvSpPr>
        <p:spPr>
          <a:xfrm>
            <a:off x="2860700" y="1796043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31256" y="1191145"/>
            <a:ext cx="2004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Option</a:t>
            </a:r>
            <a:r>
              <a:rPr kumimoji="0" sz="18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2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-</a:t>
            </a:r>
            <a:r>
              <a:rPr kumimoji="0" sz="18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Nui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Plus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05189" y="2168579"/>
            <a:ext cx="4252843" cy="3846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Functionality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includes: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freight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functionality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– calculated using delivery to and delivery from ports or zones.</a:t>
            </a: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410209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multi currency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functionality</a:t>
            </a: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 –currency selected at division level. Exchange rate set by solution owner</a:t>
            </a:r>
          </a:p>
          <a:p>
            <a:pPr marL="360045" marR="410209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400" b="0" i="0" u="none" strike="noStrike" kern="1200" cap="none" spc="15" normalizeH="0" baseline="0" noProof="0" dirty="0">
              <a:ln>
                <a:noFill/>
              </a:ln>
              <a:solidFill>
                <a:srgbClr val="666667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410209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Marketplace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Sales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Tender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modules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5080" lvl="0" indent="0" algn="l" defTabSz="914400" rtl="0" eaLnBrk="1" fontAlgn="auto" latinLnBrk="0" hangingPunct="1">
              <a:lnSpc>
                <a:spcPct val="1072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</a:t>
            </a:r>
            <a:r>
              <a:rPr kumimoji="0" sz="1400" b="0" i="0" u="none" strike="noStrike" kern="1200" cap="none" spc="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App</a:t>
            </a:r>
            <a:r>
              <a:rPr kumimoji="0" sz="1400" b="0" i="0" u="none" strike="noStrike" kern="1200" cap="none" spc="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NZ" sz="1400" b="0" i="0" u="none" strike="noStrike" kern="1200" cap="none" spc="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-</a:t>
            </a:r>
            <a:r>
              <a:rPr kumimoji="0" sz="1400" b="0" i="0" u="none" strike="noStrike" kern="1200" cap="none" spc="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branded</a:t>
            </a:r>
            <a:r>
              <a:rPr kumimoji="0" sz="1400" b="0" i="0" u="none" strike="noStrike" kern="1200" cap="none" spc="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as</a:t>
            </a:r>
            <a:r>
              <a:rPr kumimoji="0" sz="1400" b="0" i="0" u="none" strike="noStrike" kern="1200" cap="none" spc="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when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logged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</a:t>
            </a:r>
            <a:endParaRPr kumimoji="0" lang="en-NZ" sz="1400" b="0" i="0" u="none" strike="noStrike" kern="1200" cap="none" spc="15" normalizeH="0" baseline="0" noProof="0" dirty="0">
              <a:ln>
                <a:noFill/>
              </a:ln>
              <a:solidFill>
                <a:srgbClr val="666667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5080" lvl="0" indent="0" algn="l" defTabSz="914400" rtl="0" eaLnBrk="1" fontAlgn="auto" latinLnBrk="0" hangingPunct="1">
              <a:lnSpc>
                <a:spcPct val="107200"/>
              </a:lnSpc>
              <a:spcBef>
                <a:spcPts val="1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Platform</a:t>
            </a:r>
            <a:r>
              <a:rPr kumimoji="0" sz="1400" b="0" i="0" u="none" strike="noStrike" kern="1200" cap="none" spc="254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branded</a:t>
            </a:r>
            <a:r>
              <a:rPr kumimoji="0" sz="1400" b="0" i="0" u="none" strike="noStrike" kern="1200" cap="none" spc="254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as</a:t>
            </a:r>
            <a:r>
              <a:rPr kumimoji="0" sz="1400" b="0" i="0" u="none" strike="noStrike" kern="1200" cap="none" spc="254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Hoogwegt,</a:t>
            </a:r>
            <a:r>
              <a:rPr kumimoji="0" sz="1400" b="0" i="0" u="none" strike="noStrike" kern="1200" cap="none" spc="254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login</a:t>
            </a:r>
            <a:r>
              <a:rPr kumimoji="0" sz="1400" b="0" i="0" u="none" strike="noStrike" kern="1200" cap="none" spc="254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from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website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Trade</a:t>
            </a:r>
            <a:r>
              <a:rPr kumimoji="0" sz="1400" b="0" i="0" u="none" strike="noStrike" kern="1200" cap="none" spc="-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</a:t>
            </a:r>
            <a:r>
              <a:rPr kumimoji="0" sz="1400" b="0" i="0" u="none" strike="noStrike" kern="1200" cap="none" spc="-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activity</a:t>
            </a:r>
            <a:r>
              <a:rPr kumimoji="0" sz="1400" b="0" i="0" u="none" strike="noStrike" kern="1200" cap="none" spc="-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dashboards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017879" y="2206559"/>
            <a:ext cx="5429568" cy="3710628"/>
            <a:chOff x="3017879" y="2206559"/>
            <a:chExt cx="5429568" cy="3710628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17879" y="2555990"/>
              <a:ext cx="190284" cy="14403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28410" y="5773157"/>
              <a:ext cx="190284" cy="14403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17879" y="3350670"/>
              <a:ext cx="190284" cy="14403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17879" y="4178542"/>
              <a:ext cx="190284" cy="14403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21925" y="4631670"/>
              <a:ext cx="190284" cy="14403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30861" y="5113459"/>
              <a:ext cx="190284" cy="14403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7471453" y="2206559"/>
              <a:ext cx="975994" cy="625475"/>
            </a:xfrm>
            <a:custGeom>
              <a:avLst/>
              <a:gdLst/>
              <a:ahLst/>
              <a:cxnLst/>
              <a:rect l="l" t="t" r="r" b="b"/>
              <a:pathLst>
                <a:path w="975995" h="625475">
                  <a:moveTo>
                    <a:pt x="918286" y="0"/>
                  </a:moveTo>
                  <a:lnTo>
                    <a:pt x="57429" y="0"/>
                  </a:lnTo>
                  <a:lnTo>
                    <a:pt x="35077" y="4513"/>
                  </a:lnTo>
                  <a:lnTo>
                    <a:pt x="16822" y="16822"/>
                  </a:lnTo>
                  <a:lnTo>
                    <a:pt x="4513" y="35077"/>
                  </a:lnTo>
                  <a:lnTo>
                    <a:pt x="0" y="57429"/>
                  </a:lnTo>
                  <a:lnTo>
                    <a:pt x="0" y="567601"/>
                  </a:lnTo>
                  <a:lnTo>
                    <a:pt x="4513" y="589950"/>
                  </a:lnTo>
                  <a:lnTo>
                    <a:pt x="16822" y="608201"/>
                  </a:lnTo>
                  <a:lnTo>
                    <a:pt x="35077" y="620505"/>
                  </a:lnTo>
                  <a:lnTo>
                    <a:pt x="57429" y="625017"/>
                  </a:lnTo>
                  <a:lnTo>
                    <a:pt x="918286" y="625017"/>
                  </a:lnTo>
                  <a:lnTo>
                    <a:pt x="940636" y="620505"/>
                  </a:lnTo>
                  <a:lnTo>
                    <a:pt x="958886" y="608201"/>
                  </a:lnTo>
                  <a:lnTo>
                    <a:pt x="971191" y="589950"/>
                  </a:lnTo>
                  <a:lnTo>
                    <a:pt x="975702" y="567601"/>
                  </a:lnTo>
                  <a:lnTo>
                    <a:pt x="975702" y="57429"/>
                  </a:lnTo>
                  <a:lnTo>
                    <a:pt x="971191" y="35077"/>
                  </a:lnTo>
                  <a:lnTo>
                    <a:pt x="958886" y="16822"/>
                  </a:lnTo>
                  <a:lnTo>
                    <a:pt x="940636" y="4513"/>
                  </a:lnTo>
                  <a:lnTo>
                    <a:pt x="918286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9136862" y="2168504"/>
            <a:ext cx="3043555" cy="196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Commercials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32702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Monthly</a:t>
            </a: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subscription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</a:t>
            </a: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20,000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27025" marR="5080" lvl="0" indent="0" algn="l" defTabSz="914400" rtl="0" eaLnBrk="1" fontAlgn="auto" latinLnBrk="0" hangingPunct="1">
              <a:lnSpc>
                <a:spcPct val="107200"/>
              </a:lnSpc>
              <a:spcBef>
                <a:spcPts val="1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Commission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0.25%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face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value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transaction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27025" marR="421640" lvl="0" indent="0" algn="l" defTabSz="914400" rtl="0" eaLnBrk="1" fontAlgn="auto" latinLnBrk="0" hangingPunct="1">
              <a:lnSpc>
                <a:spcPct val="1072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Payment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20th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following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115813" y="2573744"/>
            <a:ext cx="190296" cy="14403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115813" y="3018219"/>
            <a:ext cx="190296" cy="14403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115813" y="3707424"/>
            <a:ext cx="190296" cy="14403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7629574" y="2597846"/>
            <a:ext cx="65976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Marketplace</a:t>
            </a:r>
            <a:endParaRPr kumimoji="0" sz="9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471453" y="2338262"/>
            <a:ext cx="975994" cy="1209040"/>
            <a:chOff x="7471453" y="2338262"/>
            <a:chExt cx="975994" cy="1209040"/>
          </a:xfrm>
        </p:grpSpPr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42708" y="2338262"/>
              <a:ext cx="233197" cy="217728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7471453" y="2922162"/>
              <a:ext cx="975994" cy="625475"/>
            </a:xfrm>
            <a:custGeom>
              <a:avLst/>
              <a:gdLst/>
              <a:ahLst/>
              <a:cxnLst/>
              <a:rect l="l" t="t" r="r" b="b"/>
              <a:pathLst>
                <a:path w="975995" h="625475">
                  <a:moveTo>
                    <a:pt x="918286" y="0"/>
                  </a:moveTo>
                  <a:lnTo>
                    <a:pt x="57429" y="0"/>
                  </a:lnTo>
                  <a:lnTo>
                    <a:pt x="35077" y="4511"/>
                  </a:lnTo>
                  <a:lnTo>
                    <a:pt x="16822" y="16816"/>
                  </a:lnTo>
                  <a:lnTo>
                    <a:pt x="4513" y="35066"/>
                  </a:lnTo>
                  <a:lnTo>
                    <a:pt x="0" y="57416"/>
                  </a:lnTo>
                  <a:lnTo>
                    <a:pt x="0" y="567588"/>
                  </a:lnTo>
                  <a:lnTo>
                    <a:pt x="4513" y="589938"/>
                  </a:lnTo>
                  <a:lnTo>
                    <a:pt x="16822" y="608188"/>
                  </a:lnTo>
                  <a:lnTo>
                    <a:pt x="35077" y="620493"/>
                  </a:lnTo>
                  <a:lnTo>
                    <a:pt x="57429" y="625005"/>
                  </a:lnTo>
                  <a:lnTo>
                    <a:pt x="918286" y="625005"/>
                  </a:lnTo>
                  <a:lnTo>
                    <a:pt x="940636" y="620493"/>
                  </a:lnTo>
                  <a:lnTo>
                    <a:pt x="958886" y="608188"/>
                  </a:lnTo>
                  <a:lnTo>
                    <a:pt x="971191" y="589938"/>
                  </a:lnTo>
                  <a:lnTo>
                    <a:pt x="975702" y="567588"/>
                  </a:lnTo>
                  <a:lnTo>
                    <a:pt x="975702" y="57416"/>
                  </a:lnTo>
                  <a:lnTo>
                    <a:pt x="971191" y="35066"/>
                  </a:lnTo>
                  <a:lnTo>
                    <a:pt x="958886" y="16816"/>
                  </a:lnTo>
                  <a:lnTo>
                    <a:pt x="940636" y="4511"/>
                  </a:lnTo>
                  <a:lnTo>
                    <a:pt x="918286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736321" y="3313443"/>
            <a:ext cx="44640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Tenders</a:t>
            </a:r>
            <a:endParaRPr kumimoji="0" sz="9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pic>
        <p:nvPicPr>
          <p:cNvPr id="33" name="object 3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817953" y="3044881"/>
            <a:ext cx="230187" cy="2303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820898" y="2065993"/>
            <a:ext cx="5785485" cy="4312060"/>
            <a:chOff x="2860701" y="2035506"/>
            <a:chExt cx="5785485" cy="4094479"/>
          </a:xfrm>
        </p:grpSpPr>
        <p:sp>
          <p:nvSpPr>
            <p:cNvPr id="10" name="object 10"/>
            <p:cNvSpPr/>
            <p:nvPr/>
          </p:nvSpPr>
          <p:spPr>
            <a:xfrm>
              <a:off x="2860701" y="2035506"/>
              <a:ext cx="5785485" cy="4094479"/>
            </a:xfrm>
            <a:custGeom>
              <a:avLst/>
              <a:gdLst/>
              <a:ahLst/>
              <a:cxnLst/>
              <a:rect l="l" t="t" r="r" b="b"/>
              <a:pathLst>
                <a:path w="5785484" h="4094479">
                  <a:moveTo>
                    <a:pt x="5647690" y="0"/>
                  </a:moveTo>
                  <a:lnTo>
                    <a:pt x="137274" y="0"/>
                  </a:lnTo>
                  <a:lnTo>
                    <a:pt x="93888" y="6997"/>
                  </a:lnTo>
                  <a:lnTo>
                    <a:pt x="56205" y="26484"/>
                  </a:lnTo>
                  <a:lnTo>
                    <a:pt x="26488" y="56199"/>
                  </a:lnTo>
                  <a:lnTo>
                    <a:pt x="6999" y="93883"/>
                  </a:lnTo>
                  <a:lnTo>
                    <a:pt x="0" y="137274"/>
                  </a:lnTo>
                  <a:lnTo>
                    <a:pt x="0" y="3956964"/>
                  </a:lnTo>
                  <a:lnTo>
                    <a:pt x="6999" y="4000356"/>
                  </a:lnTo>
                  <a:lnTo>
                    <a:pt x="26488" y="4038043"/>
                  </a:lnTo>
                  <a:lnTo>
                    <a:pt x="56205" y="4067762"/>
                  </a:lnTo>
                  <a:lnTo>
                    <a:pt x="93888" y="4087252"/>
                  </a:lnTo>
                  <a:lnTo>
                    <a:pt x="137274" y="4094251"/>
                  </a:lnTo>
                  <a:lnTo>
                    <a:pt x="5647690" y="4094251"/>
                  </a:lnTo>
                  <a:lnTo>
                    <a:pt x="5691082" y="4087252"/>
                  </a:lnTo>
                  <a:lnTo>
                    <a:pt x="5728768" y="4067762"/>
                  </a:lnTo>
                  <a:lnTo>
                    <a:pt x="5758487" y="4038043"/>
                  </a:lnTo>
                  <a:lnTo>
                    <a:pt x="5777977" y="4000356"/>
                  </a:lnTo>
                  <a:lnTo>
                    <a:pt x="5784977" y="3956964"/>
                  </a:lnTo>
                  <a:lnTo>
                    <a:pt x="5784977" y="137274"/>
                  </a:lnTo>
                  <a:lnTo>
                    <a:pt x="5777977" y="93883"/>
                  </a:lnTo>
                  <a:lnTo>
                    <a:pt x="5758487" y="56199"/>
                  </a:lnTo>
                  <a:lnTo>
                    <a:pt x="5728768" y="26484"/>
                  </a:lnTo>
                  <a:lnTo>
                    <a:pt x="5691082" y="6997"/>
                  </a:lnTo>
                  <a:lnTo>
                    <a:pt x="5647690" y="0"/>
                  </a:lnTo>
                  <a:close/>
                </a:path>
              </a:pathLst>
            </a:custGeom>
            <a:solidFill>
              <a:srgbClr val="04B9D5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7484852" y="2175788"/>
              <a:ext cx="975994" cy="625475"/>
            </a:xfrm>
            <a:custGeom>
              <a:avLst/>
              <a:gdLst/>
              <a:ahLst/>
              <a:cxnLst/>
              <a:rect l="l" t="t" r="r" b="b"/>
              <a:pathLst>
                <a:path w="975995" h="625475">
                  <a:moveTo>
                    <a:pt x="918286" y="0"/>
                  </a:moveTo>
                  <a:lnTo>
                    <a:pt x="57429" y="0"/>
                  </a:lnTo>
                  <a:lnTo>
                    <a:pt x="35077" y="4513"/>
                  </a:lnTo>
                  <a:lnTo>
                    <a:pt x="16822" y="16822"/>
                  </a:lnTo>
                  <a:lnTo>
                    <a:pt x="4513" y="35077"/>
                  </a:lnTo>
                  <a:lnTo>
                    <a:pt x="0" y="57429"/>
                  </a:lnTo>
                  <a:lnTo>
                    <a:pt x="0" y="567601"/>
                  </a:lnTo>
                  <a:lnTo>
                    <a:pt x="4513" y="589950"/>
                  </a:lnTo>
                  <a:lnTo>
                    <a:pt x="16822" y="608201"/>
                  </a:lnTo>
                  <a:lnTo>
                    <a:pt x="35077" y="620505"/>
                  </a:lnTo>
                  <a:lnTo>
                    <a:pt x="57429" y="625017"/>
                  </a:lnTo>
                  <a:lnTo>
                    <a:pt x="918286" y="625017"/>
                  </a:lnTo>
                  <a:lnTo>
                    <a:pt x="940636" y="620505"/>
                  </a:lnTo>
                  <a:lnTo>
                    <a:pt x="958886" y="608201"/>
                  </a:lnTo>
                  <a:lnTo>
                    <a:pt x="971191" y="589950"/>
                  </a:lnTo>
                  <a:lnTo>
                    <a:pt x="975702" y="567601"/>
                  </a:lnTo>
                  <a:lnTo>
                    <a:pt x="975702" y="57429"/>
                  </a:lnTo>
                  <a:lnTo>
                    <a:pt x="971191" y="35077"/>
                  </a:lnTo>
                  <a:lnTo>
                    <a:pt x="958886" y="16822"/>
                  </a:lnTo>
                  <a:lnTo>
                    <a:pt x="940636" y="4513"/>
                  </a:lnTo>
                  <a:lnTo>
                    <a:pt x="918286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440999" y="1216822"/>
            <a:ext cx="197421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Implementation</a:t>
            </a:r>
            <a:r>
              <a:rPr kumimoji="0" sz="1400" b="0" i="0" u="none" strike="noStrike" kern="1200" cap="none" spc="-4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</a:t>
            </a:r>
            <a:r>
              <a:rPr kumimoji="0" sz="1400" b="0" i="0" u="none" strike="noStrike" kern="1200" cap="none" spc="15" normalizeH="0" baseline="0" noProof="0" dirty="0" err="1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ost</a:t>
            </a:r>
            <a:r>
              <a:rPr kumimoji="0" sz="1400" b="0" i="0" u="none" strike="noStrike" kern="1200" cap="none" spc="-3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TBA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29574" y="2597846"/>
            <a:ext cx="65976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Market</a:t>
            </a:r>
            <a:r>
              <a:rPr kumimoji="0" lang="en-NZ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</a:t>
            </a: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lace</a:t>
            </a:r>
            <a:endParaRPr kumimoji="0" sz="9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444676" y="2353975"/>
            <a:ext cx="975994" cy="1209040"/>
            <a:chOff x="7471453" y="2338262"/>
            <a:chExt cx="975994" cy="120904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42708" y="2338262"/>
              <a:ext cx="233197" cy="21772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471453" y="2922162"/>
              <a:ext cx="975994" cy="625475"/>
            </a:xfrm>
            <a:custGeom>
              <a:avLst/>
              <a:gdLst/>
              <a:ahLst/>
              <a:cxnLst/>
              <a:rect l="l" t="t" r="r" b="b"/>
              <a:pathLst>
                <a:path w="975995" h="625475">
                  <a:moveTo>
                    <a:pt x="918286" y="0"/>
                  </a:moveTo>
                  <a:lnTo>
                    <a:pt x="57429" y="0"/>
                  </a:lnTo>
                  <a:lnTo>
                    <a:pt x="35077" y="4511"/>
                  </a:lnTo>
                  <a:lnTo>
                    <a:pt x="16822" y="16816"/>
                  </a:lnTo>
                  <a:lnTo>
                    <a:pt x="4513" y="35066"/>
                  </a:lnTo>
                  <a:lnTo>
                    <a:pt x="0" y="57416"/>
                  </a:lnTo>
                  <a:lnTo>
                    <a:pt x="0" y="567588"/>
                  </a:lnTo>
                  <a:lnTo>
                    <a:pt x="4513" y="589938"/>
                  </a:lnTo>
                  <a:lnTo>
                    <a:pt x="16822" y="608188"/>
                  </a:lnTo>
                  <a:lnTo>
                    <a:pt x="35077" y="620493"/>
                  </a:lnTo>
                  <a:lnTo>
                    <a:pt x="57429" y="625005"/>
                  </a:lnTo>
                  <a:lnTo>
                    <a:pt x="918286" y="625005"/>
                  </a:lnTo>
                  <a:lnTo>
                    <a:pt x="940636" y="620493"/>
                  </a:lnTo>
                  <a:lnTo>
                    <a:pt x="958886" y="608188"/>
                  </a:lnTo>
                  <a:lnTo>
                    <a:pt x="971191" y="589938"/>
                  </a:lnTo>
                  <a:lnTo>
                    <a:pt x="975702" y="567588"/>
                  </a:lnTo>
                  <a:lnTo>
                    <a:pt x="975702" y="57416"/>
                  </a:lnTo>
                  <a:lnTo>
                    <a:pt x="971191" y="35066"/>
                  </a:lnTo>
                  <a:lnTo>
                    <a:pt x="958886" y="16816"/>
                  </a:lnTo>
                  <a:lnTo>
                    <a:pt x="940636" y="4511"/>
                  </a:lnTo>
                  <a:lnTo>
                    <a:pt x="918286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736321" y="3313443"/>
            <a:ext cx="44640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Tenders</a:t>
            </a:r>
            <a:endParaRPr kumimoji="0" sz="9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17953" y="3044881"/>
            <a:ext cx="230187" cy="230339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372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Nui</a:t>
            </a:r>
            <a:r>
              <a:rPr spc="-90" dirty="0"/>
              <a:t> </a:t>
            </a:r>
            <a:r>
              <a:rPr spc="-5" dirty="0"/>
              <a:t>plans</a:t>
            </a:r>
          </a:p>
        </p:txBody>
      </p:sp>
      <p:sp>
        <p:nvSpPr>
          <p:cNvPr id="20" name="object 20"/>
          <p:cNvSpPr/>
          <p:nvPr/>
        </p:nvSpPr>
        <p:spPr>
          <a:xfrm>
            <a:off x="2860700" y="1796043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1256" y="1191145"/>
            <a:ext cx="277579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Option</a:t>
            </a:r>
            <a:r>
              <a:rPr kumimoji="0" sz="18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3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-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Nui</a:t>
            </a:r>
            <a:r>
              <a:rPr kumimoji="0" sz="18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lang="en-NZ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Advanced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05122" y="2168579"/>
            <a:ext cx="4359731" cy="17286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Functionality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includes: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freight functionality</a:t>
            </a:r>
            <a:r>
              <a:rPr kumimoji="0" lang="en-GB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– calculated using delivery to and delivery from ports or zones.</a:t>
            </a:r>
          </a:p>
          <a:p>
            <a:pPr marL="360045">
              <a:spcBef>
                <a:spcPts val="1120"/>
              </a:spcBef>
            </a:pPr>
            <a:r>
              <a:rPr kumimoji="0" lang="en-GB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 </a:t>
            </a:r>
            <a:r>
              <a:rPr kumimoji="0" lang="en-GB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multi currency functionality</a:t>
            </a:r>
            <a:r>
              <a:rPr lang="en-GB" sz="1400" spc="15" dirty="0">
                <a:solidFill>
                  <a:srgbClr val="666667"/>
                </a:solidFill>
                <a:latin typeface="Catamaran"/>
                <a:cs typeface="Catamaran"/>
              </a:rPr>
              <a:t> –currency selected at division level. Exchange rate set by solution owner</a:t>
            </a:r>
          </a:p>
          <a:p>
            <a:pPr marL="36004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Marketplace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Sales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Tender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modules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22907" y="4051243"/>
            <a:ext cx="5546090" cy="22878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7525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App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-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branded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as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when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logged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517525" marR="365125" lvl="0" indent="0" algn="l" defTabSz="914400" rtl="0" eaLnBrk="1" fontAlgn="auto" latinLnBrk="0" hangingPunct="1">
              <a:lnSpc>
                <a:spcPct val="21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Platform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branded</a:t>
            </a:r>
            <a:r>
              <a:rPr kumimoji="0" sz="14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as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Hoogwegt,</a:t>
            </a:r>
            <a:r>
              <a:rPr kumimoji="0" sz="14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login</a:t>
            </a:r>
            <a:r>
              <a:rPr kumimoji="0" sz="14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from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Hoogwegt</a:t>
            </a:r>
            <a:r>
              <a:rPr kumimoji="0" sz="14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website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Trade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and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activity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dashboards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517525" marR="3776345" lvl="0" indent="0" algn="l" defTabSz="914400" rtl="0" eaLnBrk="1" fontAlgn="auto" latinLnBrk="0" hangingPunct="1">
              <a:lnSpc>
                <a:spcPct val="21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Custom</a:t>
            </a:r>
            <a:r>
              <a:rPr kumimoji="0" sz="1400" b="0" i="0" u="none" strike="noStrike" kern="1200" cap="none" spc="-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features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Integration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009570" y="2555461"/>
            <a:ext cx="230771" cy="3432976"/>
            <a:chOff x="3009570" y="2555461"/>
            <a:chExt cx="230771" cy="3432976"/>
          </a:xfrm>
        </p:grpSpPr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50057" y="2555461"/>
              <a:ext cx="190284" cy="14403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3649" y="3106582"/>
              <a:ext cx="190284" cy="14403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32945" y="3673595"/>
              <a:ext cx="190284" cy="14403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17879" y="4092913"/>
              <a:ext cx="190284" cy="14403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09570" y="4955096"/>
              <a:ext cx="190284" cy="14403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09570" y="4482282"/>
              <a:ext cx="190284" cy="14403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1197" y="5844407"/>
              <a:ext cx="190284" cy="14403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0424" y="5404441"/>
              <a:ext cx="190284" cy="144030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9136862" y="2168505"/>
            <a:ext cx="2890520" cy="1280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Costs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327025" marR="0" lvl="0" indent="0" algn="l" defTabSz="914400" rtl="0" eaLnBrk="1" fontAlgn="auto" latinLnBrk="0" hangingPunct="1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Monthly</a:t>
            </a:r>
            <a:r>
              <a:rPr kumimoji="0" sz="1400" b="0" i="0" u="none" strike="noStrike" kern="1200" cap="none" spc="-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subscription</a:t>
            </a:r>
            <a:r>
              <a:rPr kumimoji="0" sz="1400" b="0" i="0" u="none" strike="noStrike" kern="1200" cap="none" spc="-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TBA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327025" marR="5080" lvl="0" indent="0" algn="l" defTabSz="914400" rtl="0" eaLnBrk="1" fontAlgn="auto" latinLnBrk="0" hangingPunct="1">
              <a:lnSpc>
                <a:spcPct val="107200"/>
              </a:lnSpc>
              <a:spcBef>
                <a:spcPts val="1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Commission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TBA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face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value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4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transaction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115813" y="2573744"/>
            <a:ext cx="190296" cy="144030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15813" y="3008950"/>
            <a:ext cx="190296" cy="14403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3D7F3C7-D89D-4891-9062-C2246296FD98}"/>
              </a:ext>
            </a:extLst>
          </p:cNvPr>
          <p:cNvSpPr txBox="1"/>
          <p:nvPr/>
        </p:nvSpPr>
        <p:spPr>
          <a:xfrm>
            <a:off x="3880160" y="6083296"/>
            <a:ext cx="484491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GB" sz="1100" b="1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NB</a:t>
            </a:r>
            <a:r>
              <a:rPr kumimoji="0" lang="en-GB" sz="1100" b="1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 Recommended that new customers use Nui standard for Nui Plus for pilot</a:t>
            </a:r>
            <a:r>
              <a:rPr kumimoji="0" lang="en-GB" sz="1100" b="1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 Light"/>
                <a:ea typeface="+mn-ea"/>
                <a:cs typeface="Catamaran Light"/>
              </a:rPr>
              <a:t>.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Light"/>
              <a:ea typeface="+mn-ea"/>
              <a:cs typeface="Catamaran Light"/>
            </a:endParaRPr>
          </a:p>
          <a:p>
            <a:endParaRPr lang="en-N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831255" y="633083"/>
            <a:ext cx="458193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2400" b="0" spc="-100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2400" b="0" spc="-5" dirty="0">
                <a:solidFill>
                  <a:srgbClr val="14546F"/>
                </a:solidFill>
                <a:latin typeface="Museo 500"/>
                <a:cs typeface="Museo 500"/>
              </a:rPr>
              <a:t>plans</a:t>
            </a:r>
            <a:r>
              <a:rPr lang="en-NZ" sz="2400" b="0" spc="-5" dirty="0">
                <a:solidFill>
                  <a:srgbClr val="14546F"/>
                </a:solidFill>
                <a:latin typeface="Museo 500"/>
                <a:cs typeface="Museo 500"/>
              </a:rPr>
              <a:t> - overview</a:t>
            </a:r>
            <a:endParaRPr sz="2400" dirty="0">
              <a:latin typeface="Museo 500"/>
              <a:cs typeface="Museo 50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43949" y="1594389"/>
            <a:ext cx="3063875" cy="4756150"/>
          </a:xfrm>
          <a:custGeom>
            <a:avLst/>
            <a:gdLst/>
            <a:ahLst/>
            <a:cxnLst/>
            <a:rect l="l" t="t" r="r" b="b"/>
            <a:pathLst>
              <a:path w="3063875" h="4756150">
                <a:moveTo>
                  <a:pt x="292658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4618482"/>
                </a:lnTo>
                <a:lnTo>
                  <a:pt x="6999" y="4661874"/>
                </a:lnTo>
                <a:lnTo>
                  <a:pt x="26489" y="4699560"/>
                </a:lnTo>
                <a:lnTo>
                  <a:pt x="56208" y="4729279"/>
                </a:lnTo>
                <a:lnTo>
                  <a:pt x="93894" y="4748769"/>
                </a:lnTo>
                <a:lnTo>
                  <a:pt x="137287" y="4755769"/>
                </a:lnTo>
                <a:lnTo>
                  <a:pt x="2926588" y="4755769"/>
                </a:lnTo>
                <a:lnTo>
                  <a:pt x="2969980" y="4748769"/>
                </a:lnTo>
                <a:lnTo>
                  <a:pt x="3007666" y="4729279"/>
                </a:lnTo>
                <a:lnTo>
                  <a:pt x="3037385" y="4699560"/>
                </a:lnTo>
                <a:lnTo>
                  <a:pt x="3056875" y="4661874"/>
                </a:lnTo>
                <a:lnTo>
                  <a:pt x="3063875" y="4618482"/>
                </a:lnTo>
                <a:lnTo>
                  <a:pt x="3063875" y="137274"/>
                </a:lnTo>
                <a:lnTo>
                  <a:pt x="3056875" y="93883"/>
                </a:lnTo>
                <a:lnTo>
                  <a:pt x="3037385" y="56199"/>
                </a:lnTo>
                <a:lnTo>
                  <a:pt x="3007666" y="26484"/>
                </a:lnTo>
                <a:lnTo>
                  <a:pt x="2969980" y="6997"/>
                </a:lnTo>
                <a:lnTo>
                  <a:pt x="292658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 lang="en-NZ"/>
          </a:p>
        </p:txBody>
      </p:sp>
      <p:grpSp>
        <p:nvGrpSpPr>
          <p:cNvPr id="13" name="object 13"/>
          <p:cNvGrpSpPr/>
          <p:nvPr/>
        </p:nvGrpSpPr>
        <p:grpSpPr>
          <a:xfrm>
            <a:off x="6171770" y="1594389"/>
            <a:ext cx="3063875" cy="4756150"/>
            <a:chOff x="6171770" y="1594389"/>
            <a:chExt cx="3063875" cy="4756150"/>
          </a:xfrm>
        </p:grpSpPr>
        <p:sp>
          <p:nvSpPr>
            <p:cNvPr id="14" name="object 14"/>
            <p:cNvSpPr/>
            <p:nvPr/>
          </p:nvSpPr>
          <p:spPr>
            <a:xfrm>
              <a:off x="6171770" y="1594389"/>
              <a:ext cx="3063875" cy="4756150"/>
            </a:xfrm>
            <a:custGeom>
              <a:avLst/>
              <a:gdLst/>
              <a:ahLst/>
              <a:cxnLst/>
              <a:rect l="l" t="t" r="r" b="b"/>
              <a:pathLst>
                <a:path w="3063875" h="4756150">
                  <a:moveTo>
                    <a:pt x="2926588" y="0"/>
                  </a:moveTo>
                  <a:lnTo>
                    <a:pt x="137287" y="0"/>
                  </a:lnTo>
                  <a:lnTo>
                    <a:pt x="93889" y="6997"/>
                  </a:lnTo>
                  <a:lnTo>
                    <a:pt x="56202" y="26484"/>
                  </a:lnTo>
                  <a:lnTo>
                    <a:pt x="26485" y="56199"/>
                  </a:lnTo>
                  <a:lnTo>
                    <a:pt x="6998" y="93883"/>
                  </a:lnTo>
                  <a:lnTo>
                    <a:pt x="0" y="137274"/>
                  </a:lnTo>
                  <a:lnTo>
                    <a:pt x="0" y="4618482"/>
                  </a:lnTo>
                  <a:lnTo>
                    <a:pt x="6998" y="4661874"/>
                  </a:lnTo>
                  <a:lnTo>
                    <a:pt x="26485" y="4699560"/>
                  </a:lnTo>
                  <a:lnTo>
                    <a:pt x="56202" y="4729279"/>
                  </a:lnTo>
                  <a:lnTo>
                    <a:pt x="93889" y="4748769"/>
                  </a:lnTo>
                  <a:lnTo>
                    <a:pt x="137287" y="4755769"/>
                  </a:lnTo>
                  <a:lnTo>
                    <a:pt x="2926588" y="4755769"/>
                  </a:lnTo>
                  <a:lnTo>
                    <a:pt x="2969980" y="4748769"/>
                  </a:lnTo>
                  <a:lnTo>
                    <a:pt x="3007666" y="4729279"/>
                  </a:lnTo>
                  <a:lnTo>
                    <a:pt x="3037385" y="4699560"/>
                  </a:lnTo>
                  <a:lnTo>
                    <a:pt x="3056875" y="4661874"/>
                  </a:lnTo>
                  <a:lnTo>
                    <a:pt x="3063875" y="4618482"/>
                  </a:lnTo>
                  <a:lnTo>
                    <a:pt x="3063875" y="137274"/>
                  </a:lnTo>
                  <a:lnTo>
                    <a:pt x="3056875" y="93883"/>
                  </a:lnTo>
                  <a:lnTo>
                    <a:pt x="3037385" y="56199"/>
                  </a:lnTo>
                  <a:lnTo>
                    <a:pt x="3007666" y="26484"/>
                  </a:lnTo>
                  <a:lnTo>
                    <a:pt x="2969980" y="6997"/>
                  </a:lnTo>
                  <a:lnTo>
                    <a:pt x="2926588" y="0"/>
                  </a:lnTo>
                  <a:close/>
                </a:path>
              </a:pathLst>
            </a:custGeom>
            <a:solidFill>
              <a:srgbClr val="04B9D5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84172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13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13" y="788822"/>
                  </a:lnTo>
                  <a:lnTo>
                    <a:pt x="1196363" y="784310"/>
                  </a:lnTo>
                  <a:lnTo>
                    <a:pt x="1214613" y="772006"/>
                  </a:lnTo>
                  <a:lnTo>
                    <a:pt x="1226918" y="753755"/>
                  </a:lnTo>
                  <a:lnTo>
                    <a:pt x="1231430" y="731405"/>
                  </a:lnTo>
                  <a:lnTo>
                    <a:pt x="1231430" y="57416"/>
                  </a:lnTo>
                  <a:lnTo>
                    <a:pt x="1226918" y="35066"/>
                  </a:lnTo>
                  <a:lnTo>
                    <a:pt x="1214613" y="16816"/>
                  </a:lnTo>
                  <a:lnTo>
                    <a:pt x="1196363" y="4511"/>
                  </a:lnTo>
                  <a:lnTo>
                    <a:pt x="1174013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9530613" y="1588664"/>
            <a:ext cx="3063875" cy="4756150"/>
            <a:chOff x="9499593" y="1594389"/>
            <a:chExt cx="3063875" cy="4756150"/>
          </a:xfrm>
        </p:grpSpPr>
        <p:sp>
          <p:nvSpPr>
            <p:cNvPr id="17" name="object 17"/>
            <p:cNvSpPr/>
            <p:nvPr/>
          </p:nvSpPr>
          <p:spPr>
            <a:xfrm>
              <a:off x="9499593" y="1594389"/>
              <a:ext cx="3063875" cy="4756150"/>
            </a:xfrm>
            <a:custGeom>
              <a:avLst/>
              <a:gdLst/>
              <a:ahLst/>
              <a:cxnLst/>
              <a:rect l="l" t="t" r="r" b="b"/>
              <a:pathLst>
                <a:path w="3063875" h="4756150">
                  <a:moveTo>
                    <a:pt x="2926588" y="0"/>
                  </a:moveTo>
                  <a:lnTo>
                    <a:pt x="137274" y="0"/>
                  </a:lnTo>
                  <a:lnTo>
                    <a:pt x="93883" y="6997"/>
                  </a:lnTo>
                  <a:lnTo>
                    <a:pt x="56199" y="26484"/>
                  </a:lnTo>
                  <a:lnTo>
                    <a:pt x="26484" y="56199"/>
                  </a:lnTo>
                  <a:lnTo>
                    <a:pt x="6997" y="93883"/>
                  </a:lnTo>
                  <a:lnTo>
                    <a:pt x="0" y="137274"/>
                  </a:lnTo>
                  <a:lnTo>
                    <a:pt x="0" y="4618482"/>
                  </a:lnTo>
                  <a:lnTo>
                    <a:pt x="6997" y="4661874"/>
                  </a:lnTo>
                  <a:lnTo>
                    <a:pt x="26484" y="4699560"/>
                  </a:lnTo>
                  <a:lnTo>
                    <a:pt x="56199" y="4729279"/>
                  </a:lnTo>
                  <a:lnTo>
                    <a:pt x="93883" y="4748769"/>
                  </a:lnTo>
                  <a:lnTo>
                    <a:pt x="137274" y="4755769"/>
                  </a:lnTo>
                  <a:lnTo>
                    <a:pt x="2926588" y="4755769"/>
                  </a:lnTo>
                  <a:lnTo>
                    <a:pt x="2969980" y="4748769"/>
                  </a:lnTo>
                  <a:lnTo>
                    <a:pt x="3007666" y="4729279"/>
                  </a:lnTo>
                  <a:lnTo>
                    <a:pt x="3037385" y="4699560"/>
                  </a:lnTo>
                  <a:lnTo>
                    <a:pt x="3056875" y="4661874"/>
                  </a:lnTo>
                  <a:lnTo>
                    <a:pt x="3063875" y="4618482"/>
                  </a:lnTo>
                  <a:lnTo>
                    <a:pt x="3063875" y="137274"/>
                  </a:lnTo>
                  <a:lnTo>
                    <a:pt x="3056875" y="93883"/>
                  </a:lnTo>
                  <a:lnTo>
                    <a:pt x="3037385" y="56199"/>
                  </a:lnTo>
                  <a:lnTo>
                    <a:pt x="3007666" y="26484"/>
                  </a:lnTo>
                  <a:lnTo>
                    <a:pt x="2969980" y="6997"/>
                  </a:lnTo>
                  <a:lnTo>
                    <a:pt x="2926588" y="0"/>
                  </a:lnTo>
                  <a:close/>
                </a:path>
              </a:pathLst>
            </a:custGeom>
            <a:solidFill>
              <a:srgbClr val="04B9D5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47677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04" y="0"/>
                  </a:lnTo>
                  <a:lnTo>
                    <a:pt x="35056" y="4511"/>
                  </a:lnTo>
                  <a:lnTo>
                    <a:pt x="16810" y="16816"/>
                  </a:lnTo>
                  <a:lnTo>
                    <a:pt x="4509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09" y="753755"/>
                  </a:lnTo>
                  <a:lnTo>
                    <a:pt x="16810" y="772006"/>
                  </a:lnTo>
                  <a:lnTo>
                    <a:pt x="35056" y="784310"/>
                  </a:lnTo>
                  <a:lnTo>
                    <a:pt x="57404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032471" y="1638057"/>
            <a:ext cx="2639060" cy="12090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Nui</a:t>
            </a:r>
            <a:r>
              <a:rPr sz="1800" spc="-3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spc="-10" dirty="0">
                <a:solidFill>
                  <a:srgbClr val="04B9D5"/>
                </a:solidFill>
                <a:latin typeface="Museo 500"/>
                <a:cs typeface="Museo 500"/>
              </a:rPr>
              <a:t>Standard</a:t>
            </a:r>
            <a:endParaRPr sz="1800" dirty="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small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medium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businesses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larger businesses looking to pilot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</a:t>
            </a:r>
            <a:endParaRPr sz="1400" dirty="0">
              <a:latin typeface="Catamaran"/>
              <a:cs typeface="Catamar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45170" y="3033596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13" y="0"/>
                </a:moveTo>
                <a:lnTo>
                  <a:pt x="57429" y="0"/>
                </a:lnTo>
                <a:lnTo>
                  <a:pt x="35077" y="4511"/>
                </a:lnTo>
                <a:lnTo>
                  <a:pt x="16822" y="16816"/>
                </a:lnTo>
                <a:lnTo>
                  <a:pt x="4513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3" y="753755"/>
                </a:lnTo>
                <a:lnTo>
                  <a:pt x="16822" y="772006"/>
                </a:lnTo>
                <a:lnTo>
                  <a:pt x="35077" y="784310"/>
                </a:lnTo>
                <a:lnTo>
                  <a:pt x="57429" y="788822"/>
                </a:lnTo>
                <a:lnTo>
                  <a:pt x="1174013" y="788822"/>
                </a:lnTo>
                <a:lnTo>
                  <a:pt x="1196363" y="784310"/>
                </a:lnTo>
                <a:lnTo>
                  <a:pt x="1214613" y="772006"/>
                </a:lnTo>
                <a:lnTo>
                  <a:pt x="1226918" y="753755"/>
                </a:lnTo>
                <a:lnTo>
                  <a:pt x="1231430" y="731405"/>
                </a:lnTo>
                <a:lnTo>
                  <a:pt x="1231430" y="57416"/>
                </a:lnTo>
                <a:lnTo>
                  <a:pt x="1226918" y="35066"/>
                </a:lnTo>
                <a:lnTo>
                  <a:pt x="1214613" y="16816"/>
                </a:lnTo>
                <a:lnTo>
                  <a:pt x="1196363" y="4511"/>
                </a:lnTo>
                <a:lnTo>
                  <a:pt x="1174013" y="0"/>
                </a:lnTo>
                <a:close/>
              </a:path>
            </a:pathLst>
          </a:custGeom>
          <a:solidFill>
            <a:srgbClr val="1454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48055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513733" y="3033596"/>
            <a:ext cx="2171065" cy="789305"/>
            <a:chOff x="3513733" y="3033596"/>
            <a:chExt cx="2171065" cy="789305"/>
          </a:xfrm>
        </p:grpSpPr>
        <p:sp>
          <p:nvSpPr>
            <p:cNvPr id="23" name="object 23"/>
            <p:cNvSpPr/>
            <p:nvPr/>
          </p:nvSpPr>
          <p:spPr>
            <a:xfrm>
              <a:off x="3513733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39" h="274954">
                  <a:moveTo>
                    <a:pt x="286791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29" y="246595"/>
                  </a:lnTo>
                  <a:lnTo>
                    <a:pt x="1003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67" y="246405"/>
                  </a:lnTo>
                  <a:lnTo>
                    <a:pt x="286791" y="245402"/>
                  </a:lnTo>
                  <a:close/>
                </a:path>
                <a:path w="294639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593" y="222872"/>
                  </a:lnTo>
                  <a:lnTo>
                    <a:pt x="19507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80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39" h="274954">
                  <a:moveTo>
                    <a:pt x="78587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39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39" h="274954">
                  <a:moveTo>
                    <a:pt x="196202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02" y="216001"/>
                  </a:lnTo>
                  <a:lnTo>
                    <a:pt x="196202" y="98107"/>
                  </a:lnTo>
                  <a:close/>
                </a:path>
                <a:path w="294639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39" h="274954">
                  <a:moveTo>
                    <a:pt x="274802" y="78600"/>
                  </a:moveTo>
                  <a:lnTo>
                    <a:pt x="19507" y="78600"/>
                  </a:lnTo>
                  <a:lnTo>
                    <a:pt x="19697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50" y="88214"/>
                  </a:lnTo>
                  <a:lnTo>
                    <a:pt x="267284" y="88391"/>
                  </a:lnTo>
                  <a:lnTo>
                    <a:pt x="269760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39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52813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790423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90113" y="3188480"/>
            <a:ext cx="290830" cy="290830"/>
          </a:xfrm>
          <a:custGeom>
            <a:avLst/>
            <a:gdLst/>
            <a:ahLst/>
            <a:cxnLst/>
            <a:rect l="l" t="t" r="r" b="b"/>
            <a:pathLst>
              <a:path w="290829" h="290829">
                <a:moveTo>
                  <a:pt x="165417" y="149377"/>
                </a:moveTo>
                <a:lnTo>
                  <a:pt x="132930" y="149377"/>
                </a:lnTo>
                <a:lnTo>
                  <a:pt x="175933" y="192366"/>
                </a:lnTo>
                <a:lnTo>
                  <a:pt x="171119" y="197180"/>
                </a:lnTo>
                <a:lnTo>
                  <a:pt x="168719" y="202501"/>
                </a:lnTo>
                <a:lnTo>
                  <a:pt x="168719" y="214325"/>
                </a:lnTo>
                <a:lnTo>
                  <a:pt x="170827" y="219341"/>
                </a:lnTo>
                <a:lnTo>
                  <a:pt x="175031" y="223354"/>
                </a:lnTo>
                <a:lnTo>
                  <a:pt x="236080" y="284695"/>
                </a:lnTo>
                <a:lnTo>
                  <a:pt x="240296" y="288709"/>
                </a:lnTo>
                <a:lnTo>
                  <a:pt x="245300" y="290715"/>
                </a:lnTo>
                <a:lnTo>
                  <a:pt x="256933" y="290715"/>
                </a:lnTo>
                <a:lnTo>
                  <a:pt x="262039" y="288709"/>
                </a:lnTo>
                <a:lnTo>
                  <a:pt x="266458" y="284695"/>
                </a:lnTo>
                <a:lnTo>
                  <a:pt x="284492" y="266357"/>
                </a:lnTo>
                <a:lnTo>
                  <a:pt x="288505" y="262343"/>
                </a:lnTo>
                <a:lnTo>
                  <a:pt x="290512" y="257340"/>
                </a:lnTo>
                <a:lnTo>
                  <a:pt x="290512" y="245503"/>
                </a:lnTo>
                <a:lnTo>
                  <a:pt x="288505" y="240398"/>
                </a:lnTo>
                <a:lnTo>
                  <a:pt x="284492" y="235978"/>
                </a:lnTo>
                <a:lnTo>
                  <a:pt x="224362" y="176136"/>
                </a:lnTo>
                <a:lnTo>
                  <a:pt x="192176" y="176136"/>
                </a:lnTo>
                <a:lnTo>
                  <a:pt x="165417" y="149377"/>
                </a:lnTo>
                <a:close/>
              </a:path>
              <a:path w="290829" h="290829">
                <a:moveTo>
                  <a:pt x="29375" y="102450"/>
                </a:moveTo>
                <a:lnTo>
                  <a:pt x="21361" y="102450"/>
                </a:lnTo>
                <a:lnTo>
                  <a:pt x="17551" y="103962"/>
                </a:lnTo>
                <a:lnTo>
                  <a:pt x="14147" y="106972"/>
                </a:lnTo>
                <a:lnTo>
                  <a:pt x="13944" y="106972"/>
                </a:lnTo>
                <a:lnTo>
                  <a:pt x="2019" y="120903"/>
                </a:lnTo>
                <a:lnTo>
                  <a:pt x="304" y="124904"/>
                </a:lnTo>
                <a:lnTo>
                  <a:pt x="0" y="126314"/>
                </a:lnTo>
                <a:lnTo>
                  <a:pt x="0" y="132321"/>
                </a:lnTo>
                <a:lnTo>
                  <a:pt x="1612" y="136143"/>
                </a:lnTo>
                <a:lnTo>
                  <a:pt x="4813" y="139141"/>
                </a:lnTo>
                <a:lnTo>
                  <a:pt x="73380" y="207708"/>
                </a:lnTo>
                <a:lnTo>
                  <a:pt x="76390" y="210921"/>
                </a:lnTo>
                <a:lnTo>
                  <a:pt x="80200" y="212521"/>
                </a:lnTo>
                <a:lnTo>
                  <a:pt x="86614" y="212521"/>
                </a:lnTo>
                <a:lnTo>
                  <a:pt x="88023" y="212216"/>
                </a:lnTo>
                <a:lnTo>
                  <a:pt x="90030" y="211023"/>
                </a:lnTo>
                <a:lnTo>
                  <a:pt x="91236" y="210515"/>
                </a:lnTo>
                <a:lnTo>
                  <a:pt x="94030" y="209715"/>
                </a:lnTo>
                <a:lnTo>
                  <a:pt x="95338" y="208813"/>
                </a:lnTo>
                <a:lnTo>
                  <a:pt x="97739" y="206006"/>
                </a:lnTo>
                <a:lnTo>
                  <a:pt x="98742" y="205104"/>
                </a:lnTo>
                <a:lnTo>
                  <a:pt x="100355" y="204304"/>
                </a:lnTo>
                <a:lnTo>
                  <a:pt x="101460" y="203199"/>
                </a:lnTo>
                <a:lnTo>
                  <a:pt x="104254" y="199593"/>
                </a:lnTo>
                <a:lnTo>
                  <a:pt x="105168" y="198589"/>
                </a:lnTo>
                <a:lnTo>
                  <a:pt x="105562" y="198386"/>
                </a:lnTo>
                <a:lnTo>
                  <a:pt x="108572" y="194983"/>
                </a:lnTo>
                <a:lnTo>
                  <a:pt x="110070" y="191173"/>
                </a:lnTo>
                <a:lnTo>
                  <a:pt x="110070" y="186969"/>
                </a:lnTo>
                <a:lnTo>
                  <a:pt x="109867" y="185762"/>
                </a:lnTo>
                <a:lnTo>
                  <a:pt x="109867" y="184759"/>
                </a:lnTo>
                <a:lnTo>
                  <a:pt x="110274" y="183146"/>
                </a:lnTo>
                <a:lnTo>
                  <a:pt x="109982" y="182257"/>
                </a:lnTo>
                <a:lnTo>
                  <a:pt x="108369" y="180238"/>
                </a:lnTo>
                <a:lnTo>
                  <a:pt x="107962" y="179438"/>
                </a:lnTo>
                <a:lnTo>
                  <a:pt x="107962" y="178244"/>
                </a:lnTo>
                <a:lnTo>
                  <a:pt x="107467" y="177444"/>
                </a:lnTo>
                <a:lnTo>
                  <a:pt x="100457" y="170421"/>
                </a:lnTo>
                <a:lnTo>
                  <a:pt x="111875" y="170421"/>
                </a:lnTo>
                <a:lnTo>
                  <a:pt x="132930" y="149377"/>
                </a:lnTo>
                <a:lnTo>
                  <a:pt x="165417" y="149377"/>
                </a:lnTo>
                <a:lnTo>
                  <a:pt x="149174" y="133134"/>
                </a:lnTo>
                <a:lnTo>
                  <a:pt x="170230" y="112077"/>
                </a:lnTo>
                <a:lnTo>
                  <a:pt x="42113" y="112077"/>
                </a:lnTo>
                <a:lnTo>
                  <a:pt x="40500" y="110477"/>
                </a:lnTo>
                <a:lnTo>
                  <a:pt x="40440" y="110335"/>
                </a:lnTo>
                <a:lnTo>
                  <a:pt x="38798" y="108978"/>
                </a:lnTo>
                <a:lnTo>
                  <a:pt x="38100" y="108267"/>
                </a:lnTo>
                <a:lnTo>
                  <a:pt x="33083" y="104355"/>
                </a:lnTo>
                <a:lnTo>
                  <a:pt x="32283" y="103962"/>
                </a:lnTo>
                <a:lnTo>
                  <a:pt x="30276" y="102755"/>
                </a:lnTo>
                <a:lnTo>
                  <a:pt x="29375" y="102450"/>
                </a:lnTo>
                <a:close/>
              </a:path>
              <a:path w="290829" h="290829">
                <a:moveTo>
                  <a:pt x="213931" y="168922"/>
                </a:moveTo>
                <a:lnTo>
                  <a:pt x="202298" y="168922"/>
                </a:lnTo>
                <a:lnTo>
                  <a:pt x="196989" y="171322"/>
                </a:lnTo>
                <a:lnTo>
                  <a:pt x="192176" y="176136"/>
                </a:lnTo>
                <a:lnTo>
                  <a:pt x="224362" y="176136"/>
                </a:lnTo>
                <a:lnTo>
                  <a:pt x="223456" y="175234"/>
                </a:lnTo>
                <a:lnTo>
                  <a:pt x="219036" y="171018"/>
                </a:lnTo>
                <a:lnTo>
                  <a:pt x="213931" y="168922"/>
                </a:lnTo>
                <a:close/>
              </a:path>
              <a:path w="290829" h="290829">
                <a:moveTo>
                  <a:pt x="111875" y="170421"/>
                </a:moveTo>
                <a:lnTo>
                  <a:pt x="100457" y="170421"/>
                </a:lnTo>
                <a:lnTo>
                  <a:pt x="102057" y="172021"/>
                </a:lnTo>
                <a:lnTo>
                  <a:pt x="103962" y="172821"/>
                </a:lnTo>
                <a:lnTo>
                  <a:pt x="108369" y="172821"/>
                </a:lnTo>
                <a:lnTo>
                  <a:pt x="110274" y="172021"/>
                </a:lnTo>
                <a:lnTo>
                  <a:pt x="111875" y="170421"/>
                </a:lnTo>
                <a:close/>
              </a:path>
              <a:path w="290829" h="290829">
                <a:moveTo>
                  <a:pt x="40440" y="110335"/>
                </a:moveTo>
                <a:lnTo>
                  <a:pt x="40500" y="110477"/>
                </a:lnTo>
                <a:lnTo>
                  <a:pt x="42113" y="112077"/>
                </a:lnTo>
                <a:lnTo>
                  <a:pt x="41910" y="111671"/>
                </a:lnTo>
                <a:lnTo>
                  <a:pt x="41211" y="110972"/>
                </a:lnTo>
                <a:lnTo>
                  <a:pt x="40440" y="110335"/>
                </a:lnTo>
                <a:close/>
              </a:path>
              <a:path w="290829" h="290829">
                <a:moveTo>
                  <a:pt x="108369" y="39903"/>
                </a:moveTo>
                <a:lnTo>
                  <a:pt x="103962" y="39903"/>
                </a:lnTo>
                <a:lnTo>
                  <a:pt x="102057" y="40703"/>
                </a:lnTo>
                <a:lnTo>
                  <a:pt x="40500" y="102260"/>
                </a:lnTo>
                <a:lnTo>
                  <a:pt x="39785" y="103962"/>
                </a:lnTo>
                <a:lnTo>
                  <a:pt x="39785" y="108775"/>
                </a:lnTo>
                <a:lnTo>
                  <a:pt x="40440" y="110335"/>
                </a:lnTo>
                <a:lnTo>
                  <a:pt x="41211" y="110972"/>
                </a:lnTo>
                <a:lnTo>
                  <a:pt x="41910" y="111671"/>
                </a:lnTo>
                <a:lnTo>
                  <a:pt x="42113" y="112077"/>
                </a:lnTo>
                <a:lnTo>
                  <a:pt x="170230" y="112077"/>
                </a:lnTo>
                <a:lnTo>
                  <a:pt x="171831" y="110477"/>
                </a:lnTo>
                <a:lnTo>
                  <a:pt x="172545" y="108775"/>
                </a:lnTo>
                <a:lnTo>
                  <a:pt x="172545" y="103962"/>
                </a:lnTo>
                <a:lnTo>
                  <a:pt x="171831" y="102260"/>
                </a:lnTo>
                <a:lnTo>
                  <a:pt x="170218" y="100647"/>
                </a:lnTo>
                <a:lnTo>
                  <a:pt x="203212" y="100647"/>
                </a:lnTo>
                <a:lnTo>
                  <a:pt x="203708" y="100152"/>
                </a:lnTo>
                <a:lnTo>
                  <a:pt x="205308" y="99352"/>
                </a:lnTo>
                <a:lnTo>
                  <a:pt x="206311" y="98348"/>
                </a:lnTo>
                <a:lnTo>
                  <a:pt x="208711" y="95135"/>
                </a:lnTo>
                <a:lnTo>
                  <a:pt x="209524" y="93840"/>
                </a:lnTo>
                <a:lnTo>
                  <a:pt x="210820" y="90627"/>
                </a:lnTo>
                <a:lnTo>
                  <a:pt x="212026" y="87820"/>
                </a:lnTo>
                <a:lnTo>
                  <a:pt x="212318" y="86423"/>
                </a:lnTo>
                <a:lnTo>
                  <a:pt x="212318" y="80403"/>
                </a:lnTo>
                <a:lnTo>
                  <a:pt x="210718" y="76593"/>
                </a:lnTo>
                <a:lnTo>
                  <a:pt x="207505" y="73583"/>
                </a:lnTo>
                <a:lnTo>
                  <a:pt x="176225" y="42303"/>
                </a:lnTo>
                <a:lnTo>
                  <a:pt x="111887" y="42303"/>
                </a:lnTo>
                <a:lnTo>
                  <a:pt x="111671" y="42113"/>
                </a:lnTo>
                <a:lnTo>
                  <a:pt x="110274" y="40703"/>
                </a:lnTo>
                <a:lnTo>
                  <a:pt x="108369" y="39903"/>
                </a:lnTo>
                <a:close/>
              </a:path>
              <a:path w="290829" h="290829">
                <a:moveTo>
                  <a:pt x="195699" y="107962"/>
                </a:moveTo>
                <a:lnTo>
                  <a:pt x="179247" y="107962"/>
                </a:lnTo>
                <a:lnTo>
                  <a:pt x="180047" y="108267"/>
                </a:lnTo>
                <a:lnTo>
                  <a:pt x="182041" y="109867"/>
                </a:lnTo>
                <a:lnTo>
                  <a:pt x="182956" y="110274"/>
                </a:lnTo>
                <a:lnTo>
                  <a:pt x="190969" y="110274"/>
                </a:lnTo>
                <a:lnTo>
                  <a:pt x="194779" y="108775"/>
                </a:lnTo>
                <a:lnTo>
                  <a:pt x="195699" y="107962"/>
                </a:lnTo>
                <a:close/>
              </a:path>
              <a:path w="290829" h="290829">
                <a:moveTo>
                  <a:pt x="203212" y="100647"/>
                </a:moveTo>
                <a:lnTo>
                  <a:pt x="170827" y="100647"/>
                </a:lnTo>
                <a:lnTo>
                  <a:pt x="171526" y="101345"/>
                </a:lnTo>
                <a:lnTo>
                  <a:pt x="173126" y="104165"/>
                </a:lnTo>
                <a:lnTo>
                  <a:pt x="173824" y="104863"/>
                </a:lnTo>
                <a:lnTo>
                  <a:pt x="175031" y="104863"/>
                </a:lnTo>
                <a:lnTo>
                  <a:pt x="175729" y="105460"/>
                </a:lnTo>
                <a:lnTo>
                  <a:pt x="177342" y="107873"/>
                </a:lnTo>
                <a:lnTo>
                  <a:pt x="178041" y="108369"/>
                </a:lnTo>
                <a:lnTo>
                  <a:pt x="179247" y="107962"/>
                </a:lnTo>
                <a:lnTo>
                  <a:pt x="195699" y="107962"/>
                </a:lnTo>
                <a:lnTo>
                  <a:pt x="198183" y="105765"/>
                </a:lnTo>
                <a:lnTo>
                  <a:pt x="198793" y="105765"/>
                </a:lnTo>
                <a:lnTo>
                  <a:pt x="199796" y="104863"/>
                </a:lnTo>
                <a:lnTo>
                  <a:pt x="202603" y="101257"/>
                </a:lnTo>
                <a:lnTo>
                  <a:pt x="203212" y="100647"/>
                </a:lnTo>
                <a:close/>
              </a:path>
              <a:path w="290829" h="290829">
                <a:moveTo>
                  <a:pt x="110558" y="40985"/>
                </a:moveTo>
                <a:lnTo>
                  <a:pt x="111671" y="42113"/>
                </a:lnTo>
                <a:lnTo>
                  <a:pt x="111887" y="42303"/>
                </a:lnTo>
                <a:lnTo>
                  <a:pt x="110558" y="40985"/>
                </a:lnTo>
                <a:close/>
              </a:path>
              <a:path w="290829" h="290829">
                <a:moveTo>
                  <a:pt x="125717" y="0"/>
                </a:moveTo>
                <a:lnTo>
                  <a:pt x="124307" y="304"/>
                </a:lnTo>
                <a:lnTo>
                  <a:pt x="122301" y="1904"/>
                </a:lnTo>
                <a:lnTo>
                  <a:pt x="121107" y="2412"/>
                </a:lnTo>
                <a:lnTo>
                  <a:pt x="118287" y="2819"/>
                </a:lnTo>
                <a:lnTo>
                  <a:pt x="116992" y="3619"/>
                </a:lnTo>
                <a:lnTo>
                  <a:pt x="114579" y="6426"/>
                </a:lnTo>
                <a:lnTo>
                  <a:pt x="113588" y="7416"/>
                </a:lnTo>
                <a:lnTo>
                  <a:pt x="111975" y="8623"/>
                </a:lnTo>
                <a:lnTo>
                  <a:pt x="110871" y="9728"/>
                </a:lnTo>
                <a:lnTo>
                  <a:pt x="109473" y="11341"/>
                </a:lnTo>
                <a:lnTo>
                  <a:pt x="107162" y="13944"/>
                </a:lnTo>
                <a:lnTo>
                  <a:pt x="106768" y="14338"/>
                </a:lnTo>
                <a:lnTo>
                  <a:pt x="103759" y="17741"/>
                </a:lnTo>
                <a:lnTo>
                  <a:pt x="102260" y="21564"/>
                </a:lnTo>
                <a:lnTo>
                  <a:pt x="102260" y="25768"/>
                </a:lnTo>
                <a:lnTo>
                  <a:pt x="102057" y="27368"/>
                </a:lnTo>
                <a:lnTo>
                  <a:pt x="102057" y="28371"/>
                </a:lnTo>
                <a:lnTo>
                  <a:pt x="102450" y="29171"/>
                </a:lnTo>
                <a:lnTo>
                  <a:pt x="104063" y="32880"/>
                </a:lnTo>
                <a:lnTo>
                  <a:pt x="104355" y="33693"/>
                </a:lnTo>
                <a:lnTo>
                  <a:pt x="104355" y="34086"/>
                </a:lnTo>
                <a:lnTo>
                  <a:pt x="104863" y="34797"/>
                </a:lnTo>
                <a:lnTo>
                  <a:pt x="107467" y="37896"/>
                </a:lnTo>
                <a:lnTo>
                  <a:pt x="111887" y="42303"/>
                </a:lnTo>
                <a:lnTo>
                  <a:pt x="176225" y="42303"/>
                </a:lnTo>
                <a:lnTo>
                  <a:pt x="138938" y="5016"/>
                </a:lnTo>
                <a:lnTo>
                  <a:pt x="135940" y="1816"/>
                </a:lnTo>
                <a:lnTo>
                  <a:pt x="132130" y="215"/>
                </a:lnTo>
                <a:lnTo>
                  <a:pt x="127520" y="215"/>
                </a:lnTo>
                <a:lnTo>
                  <a:pt x="1257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587058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852729" y="3033596"/>
            <a:ext cx="2171065" cy="789305"/>
            <a:chOff x="6852729" y="3033596"/>
            <a:chExt cx="2171065" cy="789305"/>
          </a:xfrm>
        </p:grpSpPr>
        <p:sp>
          <p:nvSpPr>
            <p:cNvPr id="29" name="object 29"/>
            <p:cNvSpPr/>
            <p:nvPr/>
          </p:nvSpPr>
          <p:spPr>
            <a:xfrm>
              <a:off x="6852729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40" h="274954">
                  <a:moveTo>
                    <a:pt x="286804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804" y="245402"/>
                  </a:lnTo>
                  <a:close/>
                </a:path>
                <a:path w="294640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604" y="222872"/>
                  </a:lnTo>
                  <a:lnTo>
                    <a:pt x="19519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93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40" h="274954">
                  <a:moveTo>
                    <a:pt x="78587" y="98107"/>
                  </a:moveTo>
                  <a:lnTo>
                    <a:pt x="39306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40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40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40" h="274954">
                  <a:moveTo>
                    <a:pt x="255295" y="98107"/>
                  </a:moveTo>
                  <a:lnTo>
                    <a:pt x="216001" y="98107"/>
                  </a:lnTo>
                  <a:lnTo>
                    <a:pt x="216001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40" h="274954">
                  <a:moveTo>
                    <a:pt x="274802" y="78600"/>
                  </a:moveTo>
                  <a:lnTo>
                    <a:pt x="19519" y="78600"/>
                  </a:lnTo>
                  <a:lnTo>
                    <a:pt x="19697" y="81343"/>
                  </a:lnTo>
                  <a:lnTo>
                    <a:pt x="20802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96" y="88391"/>
                  </a:lnTo>
                  <a:lnTo>
                    <a:pt x="269773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40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91814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04" y="0"/>
                  </a:lnTo>
                  <a:lnTo>
                    <a:pt x="35056" y="4511"/>
                  </a:lnTo>
                  <a:lnTo>
                    <a:pt x="16810" y="16816"/>
                  </a:lnTo>
                  <a:lnTo>
                    <a:pt x="4509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09" y="753755"/>
                  </a:lnTo>
                  <a:lnTo>
                    <a:pt x="16810" y="772006"/>
                  </a:lnTo>
                  <a:lnTo>
                    <a:pt x="35056" y="784310"/>
                  </a:lnTo>
                  <a:lnTo>
                    <a:pt x="57404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129426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364017" y="3154770"/>
            <a:ext cx="2639060" cy="977417"/>
            <a:chOff x="6384188" y="3370354"/>
            <a:chExt cx="2639060" cy="977417"/>
          </a:xfrm>
        </p:grpSpPr>
        <p:sp>
          <p:nvSpPr>
            <p:cNvPr id="33" name="object 33"/>
            <p:cNvSpPr/>
            <p:nvPr/>
          </p:nvSpPr>
          <p:spPr>
            <a:xfrm>
              <a:off x="8275733" y="3370354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65409" y="149377"/>
                  </a:moveTo>
                  <a:lnTo>
                    <a:pt x="132930" y="149377"/>
                  </a:lnTo>
                  <a:lnTo>
                    <a:pt x="175945" y="192366"/>
                  </a:lnTo>
                  <a:lnTo>
                    <a:pt x="171132" y="197180"/>
                  </a:lnTo>
                  <a:lnTo>
                    <a:pt x="168719" y="202501"/>
                  </a:lnTo>
                  <a:lnTo>
                    <a:pt x="168719" y="214325"/>
                  </a:lnTo>
                  <a:lnTo>
                    <a:pt x="170815" y="219341"/>
                  </a:lnTo>
                  <a:lnTo>
                    <a:pt x="175031" y="223354"/>
                  </a:lnTo>
                  <a:lnTo>
                    <a:pt x="236080" y="284695"/>
                  </a:lnTo>
                  <a:lnTo>
                    <a:pt x="240296" y="288709"/>
                  </a:lnTo>
                  <a:lnTo>
                    <a:pt x="245300" y="290715"/>
                  </a:lnTo>
                  <a:lnTo>
                    <a:pt x="256921" y="290715"/>
                  </a:lnTo>
                  <a:lnTo>
                    <a:pt x="262051" y="288709"/>
                  </a:lnTo>
                  <a:lnTo>
                    <a:pt x="266446" y="284695"/>
                  </a:lnTo>
                  <a:lnTo>
                    <a:pt x="284492" y="266357"/>
                  </a:lnTo>
                  <a:lnTo>
                    <a:pt x="288505" y="262343"/>
                  </a:lnTo>
                  <a:lnTo>
                    <a:pt x="290512" y="257340"/>
                  </a:lnTo>
                  <a:lnTo>
                    <a:pt x="290512" y="245503"/>
                  </a:lnTo>
                  <a:lnTo>
                    <a:pt x="288505" y="240398"/>
                  </a:lnTo>
                  <a:lnTo>
                    <a:pt x="284492" y="235978"/>
                  </a:lnTo>
                  <a:lnTo>
                    <a:pt x="224362" y="176136"/>
                  </a:lnTo>
                  <a:lnTo>
                    <a:pt x="192176" y="176136"/>
                  </a:lnTo>
                  <a:lnTo>
                    <a:pt x="165409" y="149377"/>
                  </a:lnTo>
                  <a:close/>
                </a:path>
                <a:path w="290829" h="290829">
                  <a:moveTo>
                    <a:pt x="29375" y="102450"/>
                  </a:moveTo>
                  <a:lnTo>
                    <a:pt x="21361" y="102450"/>
                  </a:lnTo>
                  <a:lnTo>
                    <a:pt x="17551" y="103962"/>
                  </a:lnTo>
                  <a:lnTo>
                    <a:pt x="14135" y="106972"/>
                  </a:lnTo>
                  <a:lnTo>
                    <a:pt x="13944" y="106972"/>
                  </a:lnTo>
                  <a:lnTo>
                    <a:pt x="1511" y="122110"/>
                  </a:lnTo>
                  <a:lnTo>
                    <a:pt x="304" y="124904"/>
                  </a:lnTo>
                  <a:lnTo>
                    <a:pt x="0" y="126314"/>
                  </a:lnTo>
                  <a:lnTo>
                    <a:pt x="0" y="132321"/>
                  </a:lnTo>
                  <a:lnTo>
                    <a:pt x="1612" y="136143"/>
                  </a:lnTo>
                  <a:lnTo>
                    <a:pt x="4813" y="139141"/>
                  </a:lnTo>
                  <a:lnTo>
                    <a:pt x="73380" y="207708"/>
                  </a:lnTo>
                  <a:lnTo>
                    <a:pt x="76390" y="210921"/>
                  </a:lnTo>
                  <a:lnTo>
                    <a:pt x="80200" y="212521"/>
                  </a:lnTo>
                  <a:lnTo>
                    <a:pt x="86614" y="212521"/>
                  </a:lnTo>
                  <a:lnTo>
                    <a:pt x="88023" y="212216"/>
                  </a:lnTo>
                  <a:lnTo>
                    <a:pt x="90030" y="211023"/>
                  </a:lnTo>
                  <a:lnTo>
                    <a:pt x="91236" y="210515"/>
                  </a:lnTo>
                  <a:lnTo>
                    <a:pt x="94030" y="209715"/>
                  </a:lnTo>
                  <a:lnTo>
                    <a:pt x="95338" y="208813"/>
                  </a:lnTo>
                  <a:lnTo>
                    <a:pt x="97739" y="206006"/>
                  </a:lnTo>
                  <a:lnTo>
                    <a:pt x="98742" y="205104"/>
                  </a:lnTo>
                  <a:lnTo>
                    <a:pt x="100342" y="204304"/>
                  </a:lnTo>
                  <a:lnTo>
                    <a:pt x="101447" y="203199"/>
                  </a:lnTo>
                  <a:lnTo>
                    <a:pt x="104254" y="199593"/>
                  </a:lnTo>
                  <a:lnTo>
                    <a:pt x="105155" y="198589"/>
                  </a:lnTo>
                  <a:lnTo>
                    <a:pt x="105562" y="198386"/>
                  </a:lnTo>
                  <a:lnTo>
                    <a:pt x="108572" y="194983"/>
                  </a:lnTo>
                  <a:lnTo>
                    <a:pt x="110070" y="191173"/>
                  </a:lnTo>
                  <a:lnTo>
                    <a:pt x="110070" y="186969"/>
                  </a:lnTo>
                  <a:lnTo>
                    <a:pt x="109867" y="185762"/>
                  </a:lnTo>
                  <a:lnTo>
                    <a:pt x="109867" y="184759"/>
                  </a:lnTo>
                  <a:lnTo>
                    <a:pt x="110274" y="183146"/>
                  </a:lnTo>
                  <a:lnTo>
                    <a:pt x="109969" y="182257"/>
                  </a:lnTo>
                  <a:lnTo>
                    <a:pt x="108369" y="180238"/>
                  </a:lnTo>
                  <a:lnTo>
                    <a:pt x="107962" y="179438"/>
                  </a:lnTo>
                  <a:lnTo>
                    <a:pt x="107962" y="178244"/>
                  </a:lnTo>
                  <a:lnTo>
                    <a:pt x="107467" y="177444"/>
                  </a:lnTo>
                  <a:lnTo>
                    <a:pt x="100444" y="170421"/>
                  </a:lnTo>
                  <a:lnTo>
                    <a:pt x="111875" y="170421"/>
                  </a:lnTo>
                  <a:lnTo>
                    <a:pt x="132930" y="149377"/>
                  </a:lnTo>
                  <a:lnTo>
                    <a:pt x="165409" y="149377"/>
                  </a:lnTo>
                  <a:lnTo>
                    <a:pt x="149161" y="133134"/>
                  </a:lnTo>
                  <a:lnTo>
                    <a:pt x="170218" y="112077"/>
                  </a:lnTo>
                  <a:lnTo>
                    <a:pt x="42100" y="112077"/>
                  </a:lnTo>
                  <a:lnTo>
                    <a:pt x="40500" y="110477"/>
                  </a:lnTo>
                  <a:lnTo>
                    <a:pt x="40445" y="110346"/>
                  </a:lnTo>
                  <a:lnTo>
                    <a:pt x="38798" y="108978"/>
                  </a:lnTo>
                  <a:lnTo>
                    <a:pt x="38100" y="108267"/>
                  </a:lnTo>
                  <a:lnTo>
                    <a:pt x="33083" y="104355"/>
                  </a:lnTo>
                  <a:lnTo>
                    <a:pt x="32283" y="103962"/>
                  </a:lnTo>
                  <a:lnTo>
                    <a:pt x="30276" y="102755"/>
                  </a:lnTo>
                  <a:lnTo>
                    <a:pt x="29375" y="102450"/>
                  </a:lnTo>
                  <a:close/>
                </a:path>
                <a:path w="290829" h="290829">
                  <a:moveTo>
                    <a:pt x="213931" y="168922"/>
                  </a:moveTo>
                  <a:lnTo>
                    <a:pt x="202298" y="168922"/>
                  </a:lnTo>
                  <a:lnTo>
                    <a:pt x="196989" y="171322"/>
                  </a:lnTo>
                  <a:lnTo>
                    <a:pt x="192176" y="176136"/>
                  </a:lnTo>
                  <a:lnTo>
                    <a:pt x="224362" y="176136"/>
                  </a:lnTo>
                  <a:lnTo>
                    <a:pt x="223456" y="175234"/>
                  </a:lnTo>
                  <a:lnTo>
                    <a:pt x="219036" y="171018"/>
                  </a:lnTo>
                  <a:lnTo>
                    <a:pt x="213931" y="168922"/>
                  </a:lnTo>
                  <a:close/>
                </a:path>
                <a:path w="290829" h="290829">
                  <a:moveTo>
                    <a:pt x="111875" y="170421"/>
                  </a:moveTo>
                  <a:lnTo>
                    <a:pt x="100444" y="170421"/>
                  </a:lnTo>
                  <a:lnTo>
                    <a:pt x="102057" y="172021"/>
                  </a:lnTo>
                  <a:lnTo>
                    <a:pt x="103962" y="172821"/>
                  </a:lnTo>
                  <a:lnTo>
                    <a:pt x="108369" y="172821"/>
                  </a:lnTo>
                  <a:lnTo>
                    <a:pt x="110274" y="172021"/>
                  </a:lnTo>
                  <a:lnTo>
                    <a:pt x="111875" y="170421"/>
                  </a:lnTo>
                  <a:close/>
                </a:path>
                <a:path w="290829" h="290829">
                  <a:moveTo>
                    <a:pt x="40445" y="110346"/>
                  </a:moveTo>
                  <a:lnTo>
                    <a:pt x="40500" y="110477"/>
                  </a:lnTo>
                  <a:lnTo>
                    <a:pt x="42100" y="112077"/>
                  </a:lnTo>
                  <a:lnTo>
                    <a:pt x="41910" y="111671"/>
                  </a:lnTo>
                  <a:lnTo>
                    <a:pt x="41198" y="110972"/>
                  </a:lnTo>
                  <a:lnTo>
                    <a:pt x="40445" y="110346"/>
                  </a:lnTo>
                  <a:close/>
                </a:path>
                <a:path w="290829" h="290829">
                  <a:moveTo>
                    <a:pt x="108369" y="39903"/>
                  </a:moveTo>
                  <a:lnTo>
                    <a:pt x="103962" y="39903"/>
                  </a:lnTo>
                  <a:lnTo>
                    <a:pt x="102057" y="40703"/>
                  </a:lnTo>
                  <a:lnTo>
                    <a:pt x="40500" y="102260"/>
                  </a:lnTo>
                  <a:lnTo>
                    <a:pt x="39785" y="103962"/>
                  </a:lnTo>
                  <a:lnTo>
                    <a:pt x="39785" y="108775"/>
                  </a:lnTo>
                  <a:lnTo>
                    <a:pt x="40445" y="110346"/>
                  </a:lnTo>
                  <a:lnTo>
                    <a:pt x="41198" y="110972"/>
                  </a:lnTo>
                  <a:lnTo>
                    <a:pt x="41910" y="111671"/>
                  </a:lnTo>
                  <a:lnTo>
                    <a:pt x="42100" y="112077"/>
                  </a:lnTo>
                  <a:lnTo>
                    <a:pt x="170218" y="112077"/>
                  </a:lnTo>
                  <a:lnTo>
                    <a:pt x="171818" y="110477"/>
                  </a:lnTo>
                  <a:lnTo>
                    <a:pt x="172544" y="108775"/>
                  </a:lnTo>
                  <a:lnTo>
                    <a:pt x="172544" y="103962"/>
                  </a:lnTo>
                  <a:lnTo>
                    <a:pt x="171818" y="102260"/>
                  </a:lnTo>
                  <a:lnTo>
                    <a:pt x="170218" y="100647"/>
                  </a:lnTo>
                  <a:lnTo>
                    <a:pt x="203205" y="100647"/>
                  </a:lnTo>
                  <a:lnTo>
                    <a:pt x="203695" y="100152"/>
                  </a:lnTo>
                  <a:lnTo>
                    <a:pt x="205308" y="99352"/>
                  </a:lnTo>
                  <a:lnTo>
                    <a:pt x="206311" y="98348"/>
                  </a:lnTo>
                  <a:lnTo>
                    <a:pt x="208724" y="95135"/>
                  </a:lnTo>
                  <a:lnTo>
                    <a:pt x="209511" y="93840"/>
                  </a:lnTo>
                  <a:lnTo>
                    <a:pt x="212013" y="87820"/>
                  </a:lnTo>
                  <a:lnTo>
                    <a:pt x="212331" y="86423"/>
                  </a:lnTo>
                  <a:lnTo>
                    <a:pt x="212331" y="80403"/>
                  </a:lnTo>
                  <a:lnTo>
                    <a:pt x="210718" y="76593"/>
                  </a:lnTo>
                  <a:lnTo>
                    <a:pt x="207518" y="73583"/>
                  </a:lnTo>
                  <a:lnTo>
                    <a:pt x="176232" y="42303"/>
                  </a:lnTo>
                  <a:lnTo>
                    <a:pt x="111887" y="42303"/>
                  </a:lnTo>
                  <a:lnTo>
                    <a:pt x="110274" y="40703"/>
                  </a:lnTo>
                  <a:lnTo>
                    <a:pt x="108369" y="39903"/>
                  </a:lnTo>
                  <a:close/>
                </a:path>
                <a:path w="290829" h="290829">
                  <a:moveTo>
                    <a:pt x="195699" y="107962"/>
                  </a:moveTo>
                  <a:lnTo>
                    <a:pt x="179235" y="107962"/>
                  </a:lnTo>
                  <a:lnTo>
                    <a:pt x="180047" y="108267"/>
                  </a:lnTo>
                  <a:lnTo>
                    <a:pt x="182054" y="109867"/>
                  </a:lnTo>
                  <a:lnTo>
                    <a:pt x="182943" y="110274"/>
                  </a:lnTo>
                  <a:lnTo>
                    <a:pt x="190969" y="110274"/>
                  </a:lnTo>
                  <a:lnTo>
                    <a:pt x="194779" y="108775"/>
                  </a:lnTo>
                  <a:lnTo>
                    <a:pt x="195699" y="107962"/>
                  </a:lnTo>
                  <a:close/>
                </a:path>
                <a:path w="290829" h="290829">
                  <a:moveTo>
                    <a:pt x="203205" y="100647"/>
                  </a:moveTo>
                  <a:lnTo>
                    <a:pt x="170815" y="100647"/>
                  </a:lnTo>
                  <a:lnTo>
                    <a:pt x="171526" y="101345"/>
                  </a:lnTo>
                  <a:lnTo>
                    <a:pt x="173126" y="104165"/>
                  </a:lnTo>
                  <a:lnTo>
                    <a:pt x="173824" y="104863"/>
                  </a:lnTo>
                  <a:lnTo>
                    <a:pt x="175031" y="104863"/>
                  </a:lnTo>
                  <a:lnTo>
                    <a:pt x="175729" y="105460"/>
                  </a:lnTo>
                  <a:lnTo>
                    <a:pt x="177342" y="107873"/>
                  </a:lnTo>
                  <a:lnTo>
                    <a:pt x="178041" y="108369"/>
                  </a:lnTo>
                  <a:lnTo>
                    <a:pt x="179235" y="107962"/>
                  </a:lnTo>
                  <a:lnTo>
                    <a:pt x="195699" y="107962"/>
                  </a:lnTo>
                  <a:lnTo>
                    <a:pt x="198183" y="105765"/>
                  </a:lnTo>
                  <a:lnTo>
                    <a:pt x="198780" y="105765"/>
                  </a:lnTo>
                  <a:lnTo>
                    <a:pt x="199783" y="104863"/>
                  </a:lnTo>
                  <a:lnTo>
                    <a:pt x="202603" y="101257"/>
                  </a:lnTo>
                  <a:lnTo>
                    <a:pt x="203205" y="100647"/>
                  </a:lnTo>
                  <a:close/>
                </a:path>
                <a:path w="290829" h="290829">
                  <a:moveTo>
                    <a:pt x="125704" y="0"/>
                  </a:moveTo>
                  <a:lnTo>
                    <a:pt x="124307" y="304"/>
                  </a:lnTo>
                  <a:lnTo>
                    <a:pt x="122301" y="1904"/>
                  </a:lnTo>
                  <a:lnTo>
                    <a:pt x="121094" y="2412"/>
                  </a:lnTo>
                  <a:lnTo>
                    <a:pt x="118287" y="2819"/>
                  </a:lnTo>
                  <a:lnTo>
                    <a:pt x="116992" y="3619"/>
                  </a:lnTo>
                  <a:lnTo>
                    <a:pt x="114579" y="6426"/>
                  </a:lnTo>
                  <a:lnTo>
                    <a:pt x="113576" y="7416"/>
                  </a:lnTo>
                  <a:lnTo>
                    <a:pt x="111975" y="8623"/>
                  </a:lnTo>
                  <a:lnTo>
                    <a:pt x="110871" y="9728"/>
                  </a:lnTo>
                  <a:lnTo>
                    <a:pt x="108077" y="12941"/>
                  </a:lnTo>
                  <a:lnTo>
                    <a:pt x="107162" y="13944"/>
                  </a:lnTo>
                  <a:lnTo>
                    <a:pt x="106756" y="14338"/>
                  </a:lnTo>
                  <a:lnTo>
                    <a:pt x="103759" y="17741"/>
                  </a:lnTo>
                  <a:lnTo>
                    <a:pt x="102260" y="21564"/>
                  </a:lnTo>
                  <a:lnTo>
                    <a:pt x="102260" y="25768"/>
                  </a:lnTo>
                  <a:lnTo>
                    <a:pt x="102057" y="27368"/>
                  </a:lnTo>
                  <a:lnTo>
                    <a:pt x="102057" y="28371"/>
                  </a:lnTo>
                  <a:lnTo>
                    <a:pt x="102450" y="29171"/>
                  </a:lnTo>
                  <a:lnTo>
                    <a:pt x="104051" y="32880"/>
                  </a:lnTo>
                  <a:lnTo>
                    <a:pt x="104368" y="33693"/>
                  </a:lnTo>
                  <a:lnTo>
                    <a:pt x="104368" y="34086"/>
                  </a:lnTo>
                  <a:lnTo>
                    <a:pt x="104863" y="34797"/>
                  </a:lnTo>
                  <a:lnTo>
                    <a:pt x="107467" y="37896"/>
                  </a:lnTo>
                  <a:lnTo>
                    <a:pt x="111887" y="42303"/>
                  </a:lnTo>
                  <a:lnTo>
                    <a:pt x="176232" y="42303"/>
                  </a:lnTo>
                  <a:lnTo>
                    <a:pt x="138938" y="5016"/>
                  </a:lnTo>
                  <a:lnTo>
                    <a:pt x="135940" y="1816"/>
                  </a:lnTo>
                  <a:lnTo>
                    <a:pt x="132118" y="215"/>
                  </a:lnTo>
                  <a:lnTo>
                    <a:pt x="127520" y="215"/>
                  </a:lnTo>
                  <a:lnTo>
                    <a:pt x="125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384188" y="4226724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34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34" y="5397"/>
                  </a:lnTo>
                  <a:lnTo>
                    <a:pt x="2639034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85356" y="4111069"/>
              <a:ext cx="236689" cy="236702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6398481" y="1638057"/>
            <a:ext cx="2616835" cy="9804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1800" spc="-45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Plus</a:t>
            </a:r>
            <a:endParaRPr sz="1800" dirty="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 larger businesses with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established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strategy</a:t>
            </a:r>
            <a:endParaRPr sz="1400" dirty="0">
              <a:latin typeface="Catamaran"/>
              <a:cs typeface="Catamar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34657" y="4097362"/>
            <a:ext cx="2290445" cy="63863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</a:t>
            </a: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reight</a:t>
            </a:r>
            <a:endParaRPr sz="12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Multi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currency</a:t>
            </a:r>
            <a:endParaRPr sz="12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activity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20" dirty="0">
                <a:solidFill>
                  <a:srgbClr val="666667"/>
                </a:solidFill>
                <a:latin typeface="Catamaran"/>
                <a:cs typeface="Catamaran"/>
              </a:rPr>
              <a:t>dashboards</a:t>
            </a:r>
            <a:endParaRPr sz="1200" dirty="0">
              <a:latin typeface="Catamaran"/>
              <a:cs typeface="Catamar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850549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 dirty="0">
              <a:latin typeface="Catamaran SemiBold"/>
              <a:cs typeface="Catamaran SemiBold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0089331" y="3026481"/>
            <a:ext cx="2171065" cy="789305"/>
            <a:chOff x="10116226" y="3033596"/>
            <a:chExt cx="2171065" cy="789305"/>
          </a:xfrm>
        </p:grpSpPr>
        <p:sp>
          <p:nvSpPr>
            <p:cNvPr id="40" name="object 40"/>
            <p:cNvSpPr/>
            <p:nvPr/>
          </p:nvSpPr>
          <p:spPr>
            <a:xfrm>
              <a:off x="10116226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40" h="274954">
                  <a:moveTo>
                    <a:pt x="286791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791" y="245402"/>
                  </a:lnTo>
                  <a:close/>
                </a:path>
                <a:path w="294640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604" y="222872"/>
                  </a:lnTo>
                  <a:lnTo>
                    <a:pt x="19519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93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40" h="274954">
                  <a:moveTo>
                    <a:pt x="78600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600" y="216001"/>
                  </a:lnTo>
                  <a:lnTo>
                    <a:pt x="78600" y="98107"/>
                  </a:lnTo>
                  <a:close/>
                </a:path>
                <a:path w="294640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40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40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40" h="274954">
                  <a:moveTo>
                    <a:pt x="274802" y="78600"/>
                  </a:moveTo>
                  <a:lnTo>
                    <a:pt x="19519" y="78600"/>
                  </a:lnTo>
                  <a:lnTo>
                    <a:pt x="19684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84" y="88391"/>
                  </a:lnTo>
                  <a:lnTo>
                    <a:pt x="269773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40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1055305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1392916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 dirty="0">
              <a:latin typeface="Catamaran SemiBold"/>
              <a:cs typeface="Catamaran SemiBold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9597028" y="3118096"/>
            <a:ext cx="2639060" cy="2258711"/>
            <a:chOff x="9647681" y="3353259"/>
            <a:chExt cx="2639060" cy="2167722"/>
          </a:xfrm>
        </p:grpSpPr>
        <p:sp>
          <p:nvSpPr>
            <p:cNvPr id="44" name="object 44"/>
            <p:cNvSpPr/>
            <p:nvPr/>
          </p:nvSpPr>
          <p:spPr>
            <a:xfrm>
              <a:off x="11512365" y="3353259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65404" y="149377"/>
                  </a:moveTo>
                  <a:lnTo>
                    <a:pt x="132918" y="149377"/>
                  </a:lnTo>
                  <a:lnTo>
                    <a:pt x="175933" y="192366"/>
                  </a:lnTo>
                  <a:lnTo>
                    <a:pt x="171119" y="197180"/>
                  </a:lnTo>
                  <a:lnTo>
                    <a:pt x="168706" y="202501"/>
                  </a:lnTo>
                  <a:lnTo>
                    <a:pt x="168706" y="214325"/>
                  </a:lnTo>
                  <a:lnTo>
                    <a:pt x="170815" y="219341"/>
                  </a:lnTo>
                  <a:lnTo>
                    <a:pt x="175018" y="223354"/>
                  </a:lnTo>
                  <a:lnTo>
                    <a:pt x="236067" y="284695"/>
                  </a:lnTo>
                  <a:lnTo>
                    <a:pt x="240284" y="288709"/>
                  </a:lnTo>
                  <a:lnTo>
                    <a:pt x="245287" y="290715"/>
                  </a:lnTo>
                  <a:lnTo>
                    <a:pt x="256921" y="290715"/>
                  </a:lnTo>
                  <a:lnTo>
                    <a:pt x="262039" y="288709"/>
                  </a:lnTo>
                  <a:lnTo>
                    <a:pt x="266433" y="284695"/>
                  </a:lnTo>
                  <a:lnTo>
                    <a:pt x="284480" y="266357"/>
                  </a:lnTo>
                  <a:lnTo>
                    <a:pt x="288505" y="262343"/>
                  </a:lnTo>
                  <a:lnTo>
                    <a:pt x="290499" y="257340"/>
                  </a:lnTo>
                  <a:lnTo>
                    <a:pt x="290499" y="245503"/>
                  </a:lnTo>
                  <a:lnTo>
                    <a:pt x="288505" y="240398"/>
                  </a:lnTo>
                  <a:lnTo>
                    <a:pt x="284480" y="235978"/>
                  </a:lnTo>
                  <a:lnTo>
                    <a:pt x="224349" y="176136"/>
                  </a:lnTo>
                  <a:lnTo>
                    <a:pt x="192163" y="176136"/>
                  </a:lnTo>
                  <a:lnTo>
                    <a:pt x="165404" y="149377"/>
                  </a:lnTo>
                  <a:close/>
                </a:path>
                <a:path w="290829" h="290829">
                  <a:moveTo>
                    <a:pt x="29362" y="102450"/>
                  </a:moveTo>
                  <a:lnTo>
                    <a:pt x="21348" y="102450"/>
                  </a:lnTo>
                  <a:lnTo>
                    <a:pt x="17538" y="103962"/>
                  </a:lnTo>
                  <a:lnTo>
                    <a:pt x="14122" y="106972"/>
                  </a:lnTo>
                  <a:lnTo>
                    <a:pt x="13931" y="106972"/>
                  </a:lnTo>
                  <a:lnTo>
                    <a:pt x="1498" y="122110"/>
                  </a:lnTo>
                  <a:lnTo>
                    <a:pt x="292" y="124904"/>
                  </a:lnTo>
                  <a:lnTo>
                    <a:pt x="0" y="126314"/>
                  </a:lnTo>
                  <a:lnTo>
                    <a:pt x="0" y="132321"/>
                  </a:lnTo>
                  <a:lnTo>
                    <a:pt x="1600" y="136143"/>
                  </a:lnTo>
                  <a:lnTo>
                    <a:pt x="4813" y="139141"/>
                  </a:lnTo>
                  <a:lnTo>
                    <a:pt x="73367" y="207708"/>
                  </a:lnTo>
                  <a:lnTo>
                    <a:pt x="76390" y="210921"/>
                  </a:lnTo>
                  <a:lnTo>
                    <a:pt x="80187" y="212521"/>
                  </a:lnTo>
                  <a:lnTo>
                    <a:pt x="86601" y="212521"/>
                  </a:lnTo>
                  <a:lnTo>
                    <a:pt x="88011" y="212216"/>
                  </a:lnTo>
                  <a:lnTo>
                    <a:pt x="90017" y="211023"/>
                  </a:lnTo>
                  <a:lnTo>
                    <a:pt x="91224" y="210515"/>
                  </a:lnTo>
                  <a:lnTo>
                    <a:pt x="94018" y="209715"/>
                  </a:lnTo>
                  <a:lnTo>
                    <a:pt x="95326" y="208813"/>
                  </a:lnTo>
                  <a:lnTo>
                    <a:pt x="97726" y="206006"/>
                  </a:lnTo>
                  <a:lnTo>
                    <a:pt x="98729" y="205104"/>
                  </a:lnTo>
                  <a:lnTo>
                    <a:pt x="100330" y="204304"/>
                  </a:lnTo>
                  <a:lnTo>
                    <a:pt x="101434" y="203199"/>
                  </a:lnTo>
                  <a:lnTo>
                    <a:pt x="104254" y="199593"/>
                  </a:lnTo>
                  <a:lnTo>
                    <a:pt x="105143" y="198589"/>
                  </a:lnTo>
                  <a:lnTo>
                    <a:pt x="105549" y="198386"/>
                  </a:lnTo>
                  <a:lnTo>
                    <a:pt x="108559" y="194983"/>
                  </a:lnTo>
                  <a:lnTo>
                    <a:pt x="110058" y="191173"/>
                  </a:lnTo>
                  <a:lnTo>
                    <a:pt x="110058" y="186969"/>
                  </a:lnTo>
                  <a:lnTo>
                    <a:pt x="109855" y="185762"/>
                  </a:lnTo>
                  <a:lnTo>
                    <a:pt x="109855" y="184759"/>
                  </a:lnTo>
                  <a:lnTo>
                    <a:pt x="110274" y="183146"/>
                  </a:lnTo>
                  <a:lnTo>
                    <a:pt x="109956" y="182257"/>
                  </a:lnTo>
                  <a:lnTo>
                    <a:pt x="109169" y="181241"/>
                  </a:lnTo>
                  <a:lnTo>
                    <a:pt x="108356" y="180238"/>
                  </a:lnTo>
                  <a:lnTo>
                    <a:pt x="107962" y="179438"/>
                  </a:lnTo>
                  <a:lnTo>
                    <a:pt x="107962" y="178244"/>
                  </a:lnTo>
                  <a:lnTo>
                    <a:pt x="107454" y="177444"/>
                  </a:lnTo>
                  <a:lnTo>
                    <a:pt x="100444" y="170421"/>
                  </a:lnTo>
                  <a:lnTo>
                    <a:pt x="111874" y="170421"/>
                  </a:lnTo>
                  <a:lnTo>
                    <a:pt x="132918" y="149377"/>
                  </a:lnTo>
                  <a:lnTo>
                    <a:pt x="165404" y="149377"/>
                  </a:lnTo>
                  <a:lnTo>
                    <a:pt x="149161" y="133134"/>
                  </a:lnTo>
                  <a:lnTo>
                    <a:pt x="170206" y="112077"/>
                  </a:lnTo>
                  <a:lnTo>
                    <a:pt x="42087" y="112077"/>
                  </a:lnTo>
                  <a:lnTo>
                    <a:pt x="40487" y="110477"/>
                  </a:lnTo>
                  <a:lnTo>
                    <a:pt x="40426" y="110330"/>
                  </a:lnTo>
                  <a:lnTo>
                    <a:pt x="38798" y="108978"/>
                  </a:lnTo>
                  <a:lnTo>
                    <a:pt x="38087" y="108267"/>
                  </a:lnTo>
                  <a:lnTo>
                    <a:pt x="33070" y="104355"/>
                  </a:lnTo>
                  <a:lnTo>
                    <a:pt x="32270" y="103962"/>
                  </a:lnTo>
                  <a:lnTo>
                    <a:pt x="30276" y="102755"/>
                  </a:lnTo>
                  <a:lnTo>
                    <a:pt x="29362" y="102450"/>
                  </a:lnTo>
                  <a:close/>
                </a:path>
                <a:path w="290829" h="290829">
                  <a:moveTo>
                    <a:pt x="213918" y="168922"/>
                  </a:moveTo>
                  <a:lnTo>
                    <a:pt x="202298" y="168922"/>
                  </a:lnTo>
                  <a:lnTo>
                    <a:pt x="196977" y="171322"/>
                  </a:lnTo>
                  <a:lnTo>
                    <a:pt x="192163" y="176136"/>
                  </a:lnTo>
                  <a:lnTo>
                    <a:pt x="224349" y="176136"/>
                  </a:lnTo>
                  <a:lnTo>
                    <a:pt x="223443" y="175234"/>
                  </a:lnTo>
                  <a:lnTo>
                    <a:pt x="219024" y="171018"/>
                  </a:lnTo>
                  <a:lnTo>
                    <a:pt x="213918" y="168922"/>
                  </a:lnTo>
                  <a:close/>
                </a:path>
                <a:path w="290829" h="290829">
                  <a:moveTo>
                    <a:pt x="111874" y="170421"/>
                  </a:moveTo>
                  <a:lnTo>
                    <a:pt x="100444" y="170421"/>
                  </a:lnTo>
                  <a:lnTo>
                    <a:pt x="102044" y="172021"/>
                  </a:lnTo>
                  <a:lnTo>
                    <a:pt x="103949" y="172821"/>
                  </a:lnTo>
                  <a:lnTo>
                    <a:pt x="108356" y="172821"/>
                  </a:lnTo>
                  <a:lnTo>
                    <a:pt x="110274" y="172021"/>
                  </a:lnTo>
                  <a:lnTo>
                    <a:pt x="111874" y="170421"/>
                  </a:lnTo>
                  <a:close/>
                </a:path>
                <a:path w="290829" h="290829">
                  <a:moveTo>
                    <a:pt x="40426" y="110330"/>
                  </a:moveTo>
                  <a:lnTo>
                    <a:pt x="40487" y="110477"/>
                  </a:lnTo>
                  <a:lnTo>
                    <a:pt x="42087" y="112077"/>
                  </a:lnTo>
                  <a:lnTo>
                    <a:pt x="41897" y="111671"/>
                  </a:lnTo>
                  <a:lnTo>
                    <a:pt x="41198" y="110972"/>
                  </a:lnTo>
                  <a:lnTo>
                    <a:pt x="40426" y="110330"/>
                  </a:lnTo>
                  <a:close/>
                </a:path>
                <a:path w="290829" h="290829">
                  <a:moveTo>
                    <a:pt x="108356" y="39903"/>
                  </a:moveTo>
                  <a:lnTo>
                    <a:pt x="103949" y="39903"/>
                  </a:lnTo>
                  <a:lnTo>
                    <a:pt x="102044" y="40703"/>
                  </a:lnTo>
                  <a:lnTo>
                    <a:pt x="40487" y="102260"/>
                  </a:lnTo>
                  <a:lnTo>
                    <a:pt x="39772" y="103962"/>
                  </a:lnTo>
                  <a:lnTo>
                    <a:pt x="39772" y="108775"/>
                  </a:lnTo>
                  <a:lnTo>
                    <a:pt x="40426" y="110330"/>
                  </a:lnTo>
                  <a:lnTo>
                    <a:pt x="41198" y="110972"/>
                  </a:lnTo>
                  <a:lnTo>
                    <a:pt x="41897" y="111671"/>
                  </a:lnTo>
                  <a:lnTo>
                    <a:pt x="42087" y="112077"/>
                  </a:lnTo>
                  <a:lnTo>
                    <a:pt x="170206" y="112077"/>
                  </a:lnTo>
                  <a:lnTo>
                    <a:pt x="171805" y="110477"/>
                  </a:lnTo>
                  <a:lnTo>
                    <a:pt x="172531" y="108775"/>
                  </a:lnTo>
                  <a:lnTo>
                    <a:pt x="172531" y="103962"/>
                  </a:lnTo>
                  <a:lnTo>
                    <a:pt x="171805" y="102260"/>
                  </a:lnTo>
                  <a:lnTo>
                    <a:pt x="170205" y="100647"/>
                  </a:lnTo>
                  <a:lnTo>
                    <a:pt x="203200" y="100647"/>
                  </a:lnTo>
                  <a:lnTo>
                    <a:pt x="203695" y="100152"/>
                  </a:lnTo>
                  <a:lnTo>
                    <a:pt x="205295" y="99352"/>
                  </a:lnTo>
                  <a:lnTo>
                    <a:pt x="206298" y="98348"/>
                  </a:lnTo>
                  <a:lnTo>
                    <a:pt x="208711" y="95135"/>
                  </a:lnTo>
                  <a:lnTo>
                    <a:pt x="209499" y="93840"/>
                  </a:lnTo>
                  <a:lnTo>
                    <a:pt x="211404" y="89217"/>
                  </a:lnTo>
                  <a:lnTo>
                    <a:pt x="212013" y="87820"/>
                  </a:lnTo>
                  <a:lnTo>
                    <a:pt x="212318" y="86423"/>
                  </a:lnTo>
                  <a:lnTo>
                    <a:pt x="212318" y="80403"/>
                  </a:lnTo>
                  <a:lnTo>
                    <a:pt x="210705" y="76593"/>
                  </a:lnTo>
                  <a:lnTo>
                    <a:pt x="207505" y="73583"/>
                  </a:lnTo>
                  <a:lnTo>
                    <a:pt x="176219" y="42303"/>
                  </a:lnTo>
                  <a:lnTo>
                    <a:pt x="111874" y="42303"/>
                  </a:lnTo>
                  <a:lnTo>
                    <a:pt x="110266" y="40700"/>
                  </a:lnTo>
                  <a:lnTo>
                    <a:pt x="108356" y="39903"/>
                  </a:lnTo>
                  <a:close/>
                </a:path>
                <a:path w="290829" h="290829">
                  <a:moveTo>
                    <a:pt x="195686" y="107962"/>
                  </a:moveTo>
                  <a:lnTo>
                    <a:pt x="179235" y="107962"/>
                  </a:lnTo>
                  <a:lnTo>
                    <a:pt x="180035" y="108267"/>
                  </a:lnTo>
                  <a:lnTo>
                    <a:pt x="182041" y="109867"/>
                  </a:lnTo>
                  <a:lnTo>
                    <a:pt x="182943" y="110274"/>
                  </a:lnTo>
                  <a:lnTo>
                    <a:pt x="190957" y="110274"/>
                  </a:lnTo>
                  <a:lnTo>
                    <a:pt x="194767" y="108775"/>
                  </a:lnTo>
                  <a:lnTo>
                    <a:pt x="195686" y="107962"/>
                  </a:lnTo>
                  <a:close/>
                </a:path>
                <a:path w="290829" h="290829">
                  <a:moveTo>
                    <a:pt x="203200" y="100647"/>
                  </a:moveTo>
                  <a:lnTo>
                    <a:pt x="170815" y="100647"/>
                  </a:lnTo>
                  <a:lnTo>
                    <a:pt x="171513" y="101345"/>
                  </a:lnTo>
                  <a:lnTo>
                    <a:pt x="173113" y="104165"/>
                  </a:lnTo>
                  <a:lnTo>
                    <a:pt x="173812" y="104863"/>
                  </a:lnTo>
                  <a:lnTo>
                    <a:pt x="175018" y="104863"/>
                  </a:lnTo>
                  <a:lnTo>
                    <a:pt x="175729" y="105460"/>
                  </a:lnTo>
                  <a:lnTo>
                    <a:pt x="177330" y="107873"/>
                  </a:lnTo>
                  <a:lnTo>
                    <a:pt x="178041" y="108369"/>
                  </a:lnTo>
                  <a:lnTo>
                    <a:pt x="179235" y="107962"/>
                  </a:lnTo>
                  <a:lnTo>
                    <a:pt x="195686" y="107962"/>
                  </a:lnTo>
                  <a:lnTo>
                    <a:pt x="198170" y="105765"/>
                  </a:lnTo>
                  <a:lnTo>
                    <a:pt x="198780" y="105765"/>
                  </a:lnTo>
                  <a:lnTo>
                    <a:pt x="199771" y="104863"/>
                  </a:lnTo>
                  <a:lnTo>
                    <a:pt x="202590" y="101257"/>
                  </a:lnTo>
                  <a:lnTo>
                    <a:pt x="203200" y="100647"/>
                  </a:lnTo>
                  <a:close/>
                </a:path>
                <a:path w="290829" h="290829">
                  <a:moveTo>
                    <a:pt x="125691" y="0"/>
                  </a:moveTo>
                  <a:lnTo>
                    <a:pt x="124294" y="304"/>
                  </a:lnTo>
                  <a:lnTo>
                    <a:pt x="122301" y="1904"/>
                  </a:lnTo>
                  <a:lnTo>
                    <a:pt x="121094" y="2412"/>
                  </a:lnTo>
                  <a:lnTo>
                    <a:pt x="118275" y="2819"/>
                  </a:lnTo>
                  <a:lnTo>
                    <a:pt x="116979" y="3619"/>
                  </a:lnTo>
                  <a:lnTo>
                    <a:pt x="114566" y="6426"/>
                  </a:lnTo>
                  <a:lnTo>
                    <a:pt x="113563" y="7416"/>
                  </a:lnTo>
                  <a:lnTo>
                    <a:pt x="112776" y="8026"/>
                  </a:lnTo>
                  <a:lnTo>
                    <a:pt x="111963" y="8623"/>
                  </a:lnTo>
                  <a:lnTo>
                    <a:pt x="110858" y="9728"/>
                  </a:lnTo>
                  <a:lnTo>
                    <a:pt x="108064" y="12941"/>
                  </a:lnTo>
                  <a:lnTo>
                    <a:pt x="107149" y="13944"/>
                  </a:lnTo>
                  <a:lnTo>
                    <a:pt x="106756" y="14338"/>
                  </a:lnTo>
                  <a:lnTo>
                    <a:pt x="103746" y="17741"/>
                  </a:lnTo>
                  <a:lnTo>
                    <a:pt x="102247" y="21564"/>
                  </a:lnTo>
                  <a:lnTo>
                    <a:pt x="102247" y="25768"/>
                  </a:lnTo>
                  <a:lnTo>
                    <a:pt x="102044" y="27368"/>
                  </a:lnTo>
                  <a:lnTo>
                    <a:pt x="102044" y="28371"/>
                  </a:lnTo>
                  <a:lnTo>
                    <a:pt x="102857" y="30086"/>
                  </a:lnTo>
                  <a:lnTo>
                    <a:pt x="104051" y="32880"/>
                  </a:lnTo>
                  <a:lnTo>
                    <a:pt x="104355" y="33693"/>
                  </a:lnTo>
                  <a:lnTo>
                    <a:pt x="104355" y="34086"/>
                  </a:lnTo>
                  <a:lnTo>
                    <a:pt x="104851" y="34797"/>
                  </a:lnTo>
                  <a:lnTo>
                    <a:pt x="107454" y="37896"/>
                  </a:lnTo>
                  <a:lnTo>
                    <a:pt x="111874" y="42303"/>
                  </a:lnTo>
                  <a:lnTo>
                    <a:pt x="176219" y="42303"/>
                  </a:lnTo>
                  <a:lnTo>
                    <a:pt x="138925" y="5016"/>
                  </a:lnTo>
                  <a:lnTo>
                    <a:pt x="135928" y="1816"/>
                  </a:lnTo>
                  <a:lnTo>
                    <a:pt x="132118" y="215"/>
                  </a:lnTo>
                  <a:lnTo>
                    <a:pt x="127508" y="215"/>
                  </a:lnTo>
                  <a:lnTo>
                    <a:pt x="1256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647681" y="4229417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47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47" y="5397"/>
                  </a:lnTo>
                  <a:lnTo>
                    <a:pt x="2639047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48859" y="4113767"/>
              <a:ext cx="236689" cy="236702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647681" y="5515266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47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47" y="5397"/>
                  </a:lnTo>
                  <a:lnTo>
                    <a:pt x="2639047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9661976" y="1638057"/>
            <a:ext cx="2598420" cy="9804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latin typeface="Museo 500"/>
                <a:cs typeface="Museo 500"/>
              </a:rPr>
              <a:t>Nui</a:t>
            </a:r>
            <a:r>
              <a:rPr sz="1800" spc="-35" dirty="0">
                <a:latin typeface="Museo 500"/>
                <a:cs typeface="Museo 500"/>
              </a:rPr>
              <a:t> </a:t>
            </a:r>
            <a:r>
              <a:rPr sz="1800" spc="-5" dirty="0">
                <a:latin typeface="Museo 500"/>
                <a:cs typeface="Museo 500"/>
              </a:rPr>
              <a:t>Advanced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businesses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400" spc="9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large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footprint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bespoke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needs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765374" y="4102731"/>
            <a:ext cx="2290445" cy="123110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Freight</a:t>
            </a:r>
            <a:endParaRPr sz="12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Multi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currency</a:t>
            </a:r>
            <a:endParaRPr sz="12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15" dirty="0">
                <a:solidFill>
                  <a:srgbClr val="666667"/>
                </a:solidFill>
                <a:latin typeface="Catamaran"/>
                <a:cs typeface="Catamaran"/>
              </a:rPr>
              <a:t>activity</a:t>
            </a:r>
            <a:r>
              <a:rPr sz="12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200" spc="20" dirty="0">
                <a:solidFill>
                  <a:srgbClr val="666667"/>
                </a:solidFill>
                <a:latin typeface="Catamaran"/>
                <a:cs typeface="Catamaran"/>
              </a:rPr>
              <a:t>dashboards</a:t>
            </a:r>
            <a:endParaRPr lang="en-NZ" sz="1200" spc="20" dirty="0">
              <a:solidFill>
                <a:srgbClr val="666667"/>
              </a:solidFill>
              <a:latin typeface="Catamaran"/>
              <a:cs typeface="Catamaran"/>
            </a:endParaRPr>
          </a:p>
          <a:p>
            <a:pPr marL="12700">
              <a:spcBef>
                <a:spcPts val="120"/>
              </a:spcBef>
            </a:pPr>
            <a:r>
              <a:rPr lang="en-NZ" sz="1200" spc="20" dirty="0">
                <a:solidFill>
                  <a:srgbClr val="666667"/>
                </a:solidFill>
                <a:latin typeface="Catamaran"/>
                <a:cs typeface="Catamaran"/>
              </a:rPr>
              <a:t>Custom</a:t>
            </a:r>
            <a:r>
              <a:rPr lang="en-NZ" sz="1200" spc="-5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lang="en-NZ" sz="1200" spc="15" dirty="0">
                <a:solidFill>
                  <a:srgbClr val="666667"/>
                </a:solidFill>
                <a:latin typeface="Catamaran"/>
                <a:cs typeface="Catamaran"/>
              </a:rPr>
              <a:t>features </a:t>
            </a:r>
          </a:p>
          <a:p>
            <a:pPr marL="12700">
              <a:spcBef>
                <a:spcPts val="120"/>
              </a:spcBef>
            </a:pPr>
            <a:r>
              <a:rPr lang="en-NZ" sz="12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lang="en-NZ" sz="1200" spc="15" dirty="0">
                <a:solidFill>
                  <a:srgbClr val="666667"/>
                </a:solidFill>
                <a:latin typeface="Catamaran"/>
                <a:cs typeface="Catamaran"/>
              </a:rPr>
              <a:t>Integration</a:t>
            </a:r>
            <a:endParaRPr lang="en-NZ" sz="12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sz="1400" dirty="0">
              <a:latin typeface="Catamaran"/>
              <a:cs typeface="Catamaran"/>
            </a:endParaRPr>
          </a:p>
        </p:txBody>
      </p:sp>
      <p:grpSp>
        <p:nvGrpSpPr>
          <p:cNvPr id="52" name="object 32">
            <a:extLst>
              <a:ext uri="{FF2B5EF4-FFF2-40B4-BE49-F238E27FC236}">
                <a16:creationId xmlns:a16="http://schemas.microsoft.com/office/drawing/2014/main" id="{AF995ABC-561F-4BA2-824B-AAF45B0C99D3}"/>
              </a:ext>
            </a:extLst>
          </p:cNvPr>
          <p:cNvGrpSpPr/>
          <p:nvPr/>
        </p:nvGrpSpPr>
        <p:grpSpPr>
          <a:xfrm>
            <a:off x="3027082" y="3901151"/>
            <a:ext cx="2639060" cy="236702"/>
            <a:chOff x="6384188" y="4111069"/>
            <a:chExt cx="2639060" cy="236702"/>
          </a:xfrm>
        </p:grpSpPr>
        <p:sp>
          <p:nvSpPr>
            <p:cNvPr id="54" name="object 34">
              <a:extLst>
                <a:ext uri="{FF2B5EF4-FFF2-40B4-BE49-F238E27FC236}">
                  <a16:creationId xmlns:a16="http://schemas.microsoft.com/office/drawing/2014/main" id="{4A297829-CF58-4068-9816-2253216FCADF}"/>
                </a:ext>
              </a:extLst>
            </p:cNvPr>
            <p:cNvSpPr/>
            <p:nvPr/>
          </p:nvSpPr>
          <p:spPr>
            <a:xfrm>
              <a:off x="6384188" y="4226724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34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34" y="5397"/>
                  </a:lnTo>
                  <a:lnTo>
                    <a:pt x="2639034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35">
              <a:extLst>
                <a:ext uri="{FF2B5EF4-FFF2-40B4-BE49-F238E27FC236}">
                  <a16:creationId xmlns:a16="http://schemas.microsoft.com/office/drawing/2014/main" id="{9A782C9A-CF05-4529-9A52-9320A5823F6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85356" y="4111069"/>
              <a:ext cx="236689" cy="236702"/>
            </a:xfrm>
            <a:prstGeom prst="rect">
              <a:avLst/>
            </a:prstGeom>
          </p:spPr>
        </p:pic>
      </p:grpSp>
      <p:sp>
        <p:nvSpPr>
          <p:cNvPr id="58" name="object 34">
            <a:extLst>
              <a:ext uri="{FF2B5EF4-FFF2-40B4-BE49-F238E27FC236}">
                <a16:creationId xmlns:a16="http://schemas.microsoft.com/office/drawing/2014/main" id="{0E2BA490-277E-4A50-A043-72BF21D4AB5B}"/>
              </a:ext>
            </a:extLst>
          </p:cNvPr>
          <p:cNvSpPr/>
          <p:nvPr/>
        </p:nvSpPr>
        <p:spPr>
          <a:xfrm>
            <a:off x="3036866" y="5368156"/>
            <a:ext cx="2639060" cy="5715"/>
          </a:xfrm>
          <a:custGeom>
            <a:avLst/>
            <a:gdLst/>
            <a:ahLst/>
            <a:cxnLst/>
            <a:rect l="l" t="t" r="r" b="b"/>
            <a:pathLst>
              <a:path w="2639059" h="5714">
                <a:moveTo>
                  <a:pt x="2639034" y="0"/>
                </a:moveTo>
                <a:lnTo>
                  <a:pt x="0" y="0"/>
                </a:lnTo>
                <a:lnTo>
                  <a:pt x="0" y="5397"/>
                </a:lnTo>
                <a:lnTo>
                  <a:pt x="2639034" y="5397"/>
                </a:lnTo>
                <a:lnTo>
                  <a:pt x="2639034" y="0"/>
                </a:lnTo>
                <a:close/>
              </a:path>
            </a:pathLst>
          </a:custGeom>
          <a:solidFill>
            <a:srgbClr val="87A0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4">
            <a:extLst>
              <a:ext uri="{FF2B5EF4-FFF2-40B4-BE49-F238E27FC236}">
                <a16:creationId xmlns:a16="http://schemas.microsoft.com/office/drawing/2014/main" id="{42CC177A-FAA7-4140-B5B3-2B5540049E16}"/>
              </a:ext>
            </a:extLst>
          </p:cNvPr>
          <p:cNvSpPr/>
          <p:nvPr/>
        </p:nvSpPr>
        <p:spPr>
          <a:xfrm>
            <a:off x="6453708" y="5374111"/>
            <a:ext cx="2639060" cy="5715"/>
          </a:xfrm>
          <a:custGeom>
            <a:avLst/>
            <a:gdLst/>
            <a:ahLst/>
            <a:cxnLst/>
            <a:rect l="l" t="t" r="r" b="b"/>
            <a:pathLst>
              <a:path w="2639059" h="5714">
                <a:moveTo>
                  <a:pt x="2639034" y="0"/>
                </a:moveTo>
                <a:lnTo>
                  <a:pt x="0" y="0"/>
                </a:lnTo>
                <a:lnTo>
                  <a:pt x="0" y="5397"/>
                </a:lnTo>
                <a:lnTo>
                  <a:pt x="2639034" y="5397"/>
                </a:lnTo>
                <a:lnTo>
                  <a:pt x="2639034" y="0"/>
                </a:lnTo>
                <a:close/>
              </a:path>
            </a:pathLst>
          </a:custGeom>
          <a:solidFill>
            <a:srgbClr val="87A0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37">
            <a:extLst>
              <a:ext uri="{FF2B5EF4-FFF2-40B4-BE49-F238E27FC236}">
                <a16:creationId xmlns:a16="http://schemas.microsoft.com/office/drawing/2014/main" id="{3AF0A70D-F3B7-436C-85FD-F8ADA6617C4D}"/>
              </a:ext>
            </a:extLst>
          </p:cNvPr>
          <p:cNvSpPr txBox="1"/>
          <p:nvPr/>
        </p:nvSpPr>
        <p:spPr>
          <a:xfrm>
            <a:off x="3003257" y="5477192"/>
            <a:ext cx="2681456" cy="90537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lang="en-NZ" sz="1200" spc="15" dirty="0">
                <a:solidFill>
                  <a:srgbClr val="666667"/>
                </a:solidFill>
                <a:latin typeface="Catamaran"/>
                <a:cs typeface="Catamaran"/>
              </a:rPr>
              <a:t>Implementation: 	</a:t>
            </a: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€50,000</a:t>
            </a: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lang="en-NZ" sz="1200" spc="20" dirty="0">
                <a:solidFill>
                  <a:srgbClr val="666667"/>
                </a:solidFill>
                <a:latin typeface="Catamaran"/>
                <a:cs typeface="Catamaran"/>
              </a:rPr>
              <a:t>Monthly subscription: 	</a:t>
            </a: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€15,000</a:t>
            </a: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lang="en-NZ" sz="1200" spc="20" dirty="0">
                <a:solidFill>
                  <a:srgbClr val="666667"/>
                </a:solidFill>
                <a:latin typeface="Catamaran"/>
                <a:cs typeface="Catamaran"/>
              </a:rPr>
              <a:t>Commission   	0.5%</a:t>
            </a: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	</a:t>
            </a:r>
            <a:endParaRPr kumimoji="0" lang="en-NZ" sz="1400" b="0" i="0" u="none" strike="noStrike" kern="1200" cap="none" spc="20" normalizeH="0" baseline="0" noProof="0" dirty="0">
              <a:ln>
                <a:noFill/>
              </a:ln>
              <a:solidFill>
                <a:srgbClr val="666667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endParaRPr sz="1400" dirty="0">
              <a:latin typeface="Catamaran"/>
              <a:cs typeface="Catamaran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85E01F8-FEEA-4B78-B34E-137683A97EEA}"/>
              </a:ext>
            </a:extLst>
          </p:cNvPr>
          <p:cNvSpPr txBox="1"/>
          <p:nvPr/>
        </p:nvSpPr>
        <p:spPr>
          <a:xfrm>
            <a:off x="6377936" y="5456364"/>
            <a:ext cx="2972408" cy="697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Implementation: 	</a:t>
            </a: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€125,000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Monthly subscription: 	€20,000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Commission   	0.25%</a:t>
            </a:r>
            <a:endParaRPr lang="en-NZ" sz="12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1EF7F11-A179-4A54-9CCB-6BF44676C1E6}"/>
              </a:ext>
            </a:extLst>
          </p:cNvPr>
          <p:cNvSpPr txBox="1"/>
          <p:nvPr/>
        </p:nvSpPr>
        <p:spPr>
          <a:xfrm>
            <a:off x="9588695" y="5477192"/>
            <a:ext cx="3384438" cy="697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Implementation: 	</a:t>
            </a: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TBA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Monthly subscription: 	TBA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Commission   	TBA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254032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338539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400" b="0" spc="-10" dirty="0">
                <a:latin typeface="Museo 500"/>
                <a:cs typeface="Museo 500"/>
              </a:rPr>
              <a:t>Nui is here to support</a:t>
            </a:r>
            <a:endParaRPr sz="2400" dirty="0">
              <a:latin typeface="Museo 500"/>
              <a:cs typeface="Museo 50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860700" y="1796043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79092" y="2297663"/>
            <a:ext cx="4085590" cy="349877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6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Training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12700" marR="26670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600" b="0" i="0" u="none" strike="noStrike" kern="1200" cap="none" spc="7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Training available for all Hoogwegt staff and customers as required</a:t>
            </a:r>
          </a:p>
          <a:p>
            <a:pPr marL="12700" marR="26670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6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24 / 7 Technical support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12700" marR="225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600" b="0" i="0" u="none" strike="noStrike" kern="1200" cap="none" spc="6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 staff available via live chat and email any time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Strategy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5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addition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to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the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platform,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6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Nui</a:t>
            </a:r>
            <a:r>
              <a:rPr kumimoji="0" sz="1600" b="0" i="0" u="none" strike="noStrike" kern="1200" cap="none" spc="3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provides</a:t>
            </a:r>
            <a:endParaRPr lang="en-NZ" sz="1600" spc="30" dirty="0">
              <a:solidFill>
                <a:srgbClr val="666667"/>
              </a:solidFill>
              <a:latin typeface="Catamaran"/>
              <a:cs typeface="Catamaran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45" normalizeH="0" baseline="0" noProof="0" dirty="0" err="1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stra</a:t>
            </a:r>
            <a:r>
              <a:rPr kumimoji="0" sz="1600" b="0" i="0" u="none" strike="noStrike" kern="1200" cap="none" spc="-36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tegic insights </a:t>
            </a:r>
            <a:r>
              <a:rPr kumimoji="0" sz="1600" b="0" i="0" u="none" strike="noStrike" kern="1200" cap="none" spc="6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on </a:t>
            </a:r>
            <a:r>
              <a:rPr kumimoji="0" sz="1600" b="0" i="0" u="none" strike="noStrike" kern="1200" cap="none" spc="7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how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to optimize the </a:t>
            </a:r>
            <a:r>
              <a:rPr kumimoji="0" sz="1600" b="0" i="0" u="none" strike="noStrike" kern="1200" cap="none" spc="6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technology</a:t>
            </a:r>
            <a:r>
              <a:rPr kumimoji="0" sz="16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to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achieve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your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5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goals.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1256" y="1191145"/>
            <a:ext cx="330919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spc="70" dirty="0">
                <a:solidFill>
                  <a:prstClr val="black"/>
                </a:solidFill>
                <a:latin typeface="Catamaran SemiBold"/>
                <a:cs typeface="Catamaran SemiBold"/>
              </a:rPr>
              <a:t>Consistent across all plans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53238" y="2325085"/>
            <a:ext cx="4213225" cy="38845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Proven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12700" marR="98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Our </a:t>
            </a:r>
            <a:r>
              <a:rPr kumimoji="0" sz="1600" b="0" i="0" u="none" strike="noStrike" kern="1200" cap="none" spc="3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platforms</a:t>
            </a:r>
            <a:r>
              <a:rPr kumimoji="0" sz="1600" b="0" i="0" u="none" strike="noStrike" kern="1200" cap="none" spc="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are</a:t>
            </a:r>
            <a:r>
              <a:rPr lang="en-NZ" sz="1600" spc="10" dirty="0">
                <a:solidFill>
                  <a:srgbClr val="666667"/>
                </a:solidFill>
                <a:latin typeface="Catamaran"/>
                <a:cs typeface="Catamaran"/>
              </a:rPr>
              <a:t> in </a:t>
            </a:r>
            <a:r>
              <a:rPr kumimoji="0" sz="16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regular</a:t>
            </a:r>
            <a:r>
              <a:rPr kumimoji="0" lang="en-NZ" sz="16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use</a:t>
            </a:r>
            <a:r>
              <a:rPr kumimoji="0" sz="16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by</a:t>
            </a:r>
            <a:r>
              <a:rPr kumimoji="0" sz="1600" b="0" i="0" u="none" strike="noStrike" kern="1200" cap="none" spc="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6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400+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companies </a:t>
            </a:r>
            <a:r>
              <a:rPr kumimoji="0" sz="16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 </a:t>
            </a:r>
            <a:r>
              <a:rPr kumimoji="0" sz="16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more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than </a:t>
            </a:r>
            <a:r>
              <a:rPr kumimoji="0" sz="16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fifty </a:t>
            </a:r>
            <a:r>
              <a:rPr kumimoji="0" sz="16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coun</a:t>
            </a:r>
            <a:r>
              <a:rPr kumimoji="0" sz="16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tries</a:t>
            </a:r>
            <a:endParaRPr kumimoji="0" lang="en-NZ" sz="1600" b="0" i="0" u="none" strike="noStrike" kern="1200" cap="none" spc="15" normalizeH="0" baseline="0" noProof="0" dirty="0">
              <a:ln>
                <a:noFill/>
              </a:ln>
              <a:solidFill>
                <a:srgbClr val="666667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12700" marR="98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600" b="0" i="0" u="none" strike="noStrike" kern="1200" cap="none" spc="15" normalizeH="0" baseline="0" noProof="0" dirty="0">
              <a:ln>
                <a:noFill/>
              </a:ln>
              <a:solidFill>
                <a:srgbClr val="666667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  <a:p>
            <a:pPr marL="12700" marR="98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600" spc="15" dirty="0">
              <a:solidFill>
                <a:srgbClr val="666667"/>
              </a:solidFill>
              <a:latin typeface="Catamaran"/>
              <a:cs typeface="Catamaran"/>
            </a:endParaRPr>
          </a:p>
          <a:p>
            <a:pPr marL="12700" marR="98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600" b="1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Implementation support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r>
              <a:rPr kumimoji="0" lang="en-NZ" sz="16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Offer of an incubator in person for implementation</a:t>
            </a:r>
            <a:endParaRPr lang="en-NZ" sz="1600" dirty="0">
              <a:solidFill>
                <a:schemeClr val="tx1">
                  <a:lumMod val="50000"/>
                  <a:lumOff val="50000"/>
                </a:schemeClr>
              </a:solidFill>
              <a:latin typeface="Catamaran"/>
            </a:endParaRPr>
          </a:p>
          <a:p>
            <a:endParaRPr lang="en-NZ" sz="1600" dirty="0">
              <a:solidFill>
                <a:schemeClr val="tx1">
                  <a:lumMod val="50000"/>
                  <a:lumOff val="50000"/>
                </a:schemeClr>
              </a:solidFill>
              <a:latin typeface="Catamaran"/>
            </a:endParaRPr>
          </a:p>
          <a:p>
            <a:pPr marL="12700" marR="98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pPr marL="12700" marR="98425" lvl="0" indent="0" algn="l" defTabSz="914400" rtl="0" eaLnBrk="1" fontAlgn="auto" latinLnBrk="0" hangingPunct="1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Partnership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  <a:p>
            <a:r>
              <a:rPr kumimoji="0" lang="en-NZ" sz="1600" b="0" i="0" u="none" strike="noStrike" kern="1200" cap="none" spc="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Our desire to grow the partnership with technology advancements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Catamaran"/>
            </a:endParaRPr>
          </a:p>
          <a:p>
            <a:endParaRPr lang="en-NZ" sz="1600" dirty="0">
              <a:solidFill>
                <a:schemeClr val="tx1">
                  <a:lumMod val="50000"/>
                  <a:lumOff val="50000"/>
                </a:schemeClr>
              </a:solidFill>
              <a:latin typeface="Catamaran"/>
            </a:endParaRPr>
          </a:p>
          <a:p>
            <a:endParaRPr lang="en-NZ" sz="1600" dirty="0">
              <a:solidFill>
                <a:schemeClr val="tx1">
                  <a:lumMod val="50000"/>
                  <a:lumOff val="50000"/>
                </a:schemeClr>
              </a:solidFill>
              <a:latin typeface="Catamar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60697" y="2382124"/>
            <a:ext cx="190296" cy="14403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60697" y="3695770"/>
            <a:ext cx="190296" cy="14403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60697" y="4771112"/>
            <a:ext cx="190296" cy="144030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40939" y="2393049"/>
            <a:ext cx="190284" cy="14403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52169" y="3715243"/>
            <a:ext cx="190284" cy="144030"/>
          </a:xfrm>
          <a:prstGeom prst="rect">
            <a:avLst/>
          </a:prstGeom>
        </p:spPr>
      </p:pic>
      <p:pic>
        <p:nvPicPr>
          <p:cNvPr id="19" name="object 18">
            <a:extLst>
              <a:ext uri="{FF2B5EF4-FFF2-40B4-BE49-F238E27FC236}">
                <a16:creationId xmlns:a16="http://schemas.microsoft.com/office/drawing/2014/main" id="{855145A3-20AE-48D1-B092-11AA972DFE6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52169" y="4965422"/>
            <a:ext cx="190284" cy="1440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942</Words>
  <Application>Microsoft Office PowerPoint</Application>
  <PresentationFormat>Custom</PresentationFormat>
  <Paragraphs>152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Calibri</vt:lpstr>
      <vt:lpstr>Catamaran</vt:lpstr>
      <vt:lpstr>Catamaran Light</vt:lpstr>
      <vt:lpstr>Catamaran SemiBold</vt:lpstr>
      <vt:lpstr>Museo 500</vt:lpstr>
      <vt:lpstr>Office Theme</vt:lpstr>
      <vt:lpstr>1_Office Theme</vt:lpstr>
      <vt:lpstr>2_Office Theme</vt:lpstr>
      <vt:lpstr>PowerPoint Presentation</vt:lpstr>
      <vt:lpstr>Our values</vt:lpstr>
      <vt:lpstr>Nui essentials</vt:lpstr>
      <vt:lpstr>Nui plans</vt:lpstr>
      <vt:lpstr>Nui plans</vt:lpstr>
      <vt:lpstr>Nui plans</vt:lpstr>
      <vt:lpstr>Nui plans</vt:lpstr>
      <vt:lpstr>Nui plans - overview</vt:lpstr>
      <vt:lpstr>Nui is here to support</vt:lpstr>
      <vt:lpstr>Get started on your Nui standard implementation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Swinson</dc:creator>
  <cp:lastModifiedBy>Wim Mertens</cp:lastModifiedBy>
  <cp:revision>11</cp:revision>
  <dcterms:created xsi:type="dcterms:W3CDTF">2021-10-26T23:57:02Z</dcterms:created>
  <dcterms:modified xsi:type="dcterms:W3CDTF">2021-10-27T03:03:25Z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2021-10-27T00:00:00Z</vt:filetime>
  </property>
  <property fmtid="{D5CDD505-2E9C-101B-9397-08002B2CF9AE}" pid="3" name="Creator">
    <vt:lpwstr>Adobe Illustrator 24.2 (Windows)</vt:lpwstr>
  </property>
  <property fmtid="{D5CDD505-2E9C-101B-9397-08002B2CF9AE}" pid="4" name="LastSaved">
    <vt:filetime>2021-10-26T00:00:00Z</vt:filetime>
  </property>
</Properties>
</file>