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png" ContentType="image/png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</p:sldIdLst>
  <p:sldSz cx="13195300" cy="7569200"/>
  <p:notesSz cx="13195300" cy="75692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90123" y="2346452"/>
            <a:ext cx="11221403" cy="15895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80247" y="4238752"/>
            <a:ext cx="9241155" cy="1892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650" b="0" i="0">
                <a:solidFill>
                  <a:srgbClr val="8B9EA5"/>
                </a:solidFill>
                <a:latin typeface="Poppins-Light"/>
                <a:cs typeface="Poppins-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650" b="0" i="0">
                <a:solidFill>
                  <a:srgbClr val="8B9EA5"/>
                </a:solidFill>
                <a:latin typeface="Poppins-Light"/>
                <a:cs typeface="Poppins-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60082" y="1740916"/>
            <a:ext cx="5742718" cy="49956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798849" y="1740916"/>
            <a:ext cx="5742718" cy="49956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650" b="0" i="0">
                <a:solidFill>
                  <a:srgbClr val="8B9EA5"/>
                </a:solidFill>
                <a:latin typeface="Poppins-Light"/>
                <a:cs typeface="Poppins-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218060" y="1973334"/>
            <a:ext cx="4104640" cy="8909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650" b="0" i="0">
                <a:solidFill>
                  <a:srgbClr val="8B9EA5"/>
                </a:solidFill>
                <a:latin typeface="Poppins-Light"/>
                <a:cs typeface="Poppins-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60082" y="1740916"/>
            <a:ext cx="11881485" cy="49956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488561" y="7039356"/>
            <a:ext cx="4224528" cy="378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60082" y="7039356"/>
            <a:ext cx="3036379" cy="378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9505188" y="7039356"/>
            <a:ext cx="3036379" cy="378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jp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3201650" cy="7560945"/>
          </a:xfrm>
          <a:custGeom>
            <a:avLst/>
            <a:gdLst/>
            <a:ahLst/>
            <a:cxnLst/>
            <a:rect l="l" t="t" r="r" b="b"/>
            <a:pathLst>
              <a:path w="13201650" h="7560945">
                <a:moveTo>
                  <a:pt x="13201497" y="0"/>
                </a:moveTo>
                <a:lnTo>
                  <a:pt x="0" y="0"/>
                </a:lnTo>
                <a:lnTo>
                  <a:pt x="0" y="7560767"/>
                </a:lnTo>
                <a:lnTo>
                  <a:pt x="13201497" y="7560767"/>
                </a:lnTo>
                <a:lnTo>
                  <a:pt x="13201497" y="0"/>
                </a:lnTo>
                <a:close/>
              </a:path>
            </a:pathLst>
          </a:custGeom>
          <a:solidFill>
            <a:srgbClr val="18203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0" y="0"/>
            <a:ext cx="6904355" cy="7563484"/>
          </a:xfrm>
          <a:custGeom>
            <a:avLst/>
            <a:gdLst/>
            <a:ahLst/>
            <a:cxnLst/>
            <a:rect l="l" t="t" r="r" b="b"/>
            <a:pathLst>
              <a:path w="6904355" h="7563484">
                <a:moveTo>
                  <a:pt x="4960963" y="0"/>
                </a:moveTo>
                <a:lnTo>
                  <a:pt x="0" y="0"/>
                </a:lnTo>
                <a:lnTo>
                  <a:pt x="0" y="7563357"/>
                </a:lnTo>
                <a:lnTo>
                  <a:pt x="5578938" y="7563357"/>
                </a:lnTo>
                <a:lnTo>
                  <a:pt x="5680977" y="7417993"/>
                </a:lnTo>
                <a:lnTo>
                  <a:pt x="6331621" y="5257577"/>
                </a:lnTo>
                <a:lnTo>
                  <a:pt x="6904347" y="3085484"/>
                </a:lnTo>
                <a:lnTo>
                  <a:pt x="6892161" y="1772481"/>
                </a:lnTo>
                <a:lnTo>
                  <a:pt x="6112280" y="788489"/>
                </a:lnTo>
                <a:lnTo>
                  <a:pt x="4960963" y="0"/>
                </a:lnTo>
                <a:close/>
              </a:path>
            </a:pathLst>
          </a:custGeom>
          <a:solidFill>
            <a:srgbClr val="00AAE1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4" name="object 4"/>
          <p:cNvGrpSpPr/>
          <p:nvPr/>
        </p:nvGrpSpPr>
        <p:grpSpPr>
          <a:xfrm>
            <a:off x="7115106" y="0"/>
            <a:ext cx="6086475" cy="7563484"/>
            <a:chOff x="7115106" y="0"/>
            <a:chExt cx="6086475" cy="7563484"/>
          </a:xfrm>
        </p:grpSpPr>
        <p:sp>
          <p:nvSpPr>
            <p:cNvPr id="5" name="object 5"/>
            <p:cNvSpPr/>
            <p:nvPr/>
          </p:nvSpPr>
          <p:spPr>
            <a:xfrm>
              <a:off x="7115107" y="0"/>
              <a:ext cx="6086475" cy="7563484"/>
            </a:xfrm>
            <a:custGeom>
              <a:avLst/>
              <a:gdLst/>
              <a:ahLst/>
              <a:cxnLst/>
              <a:rect l="l" t="t" r="r" b="b"/>
              <a:pathLst>
                <a:path w="6086475" h="7563484">
                  <a:moveTo>
                    <a:pt x="6086389" y="0"/>
                  </a:moveTo>
                  <a:lnTo>
                    <a:pt x="218956" y="0"/>
                  </a:lnTo>
                  <a:lnTo>
                    <a:pt x="901482" y="763104"/>
                  </a:lnTo>
                  <a:lnTo>
                    <a:pt x="1080261" y="2176130"/>
                  </a:lnTo>
                  <a:lnTo>
                    <a:pt x="689252" y="4445195"/>
                  </a:lnTo>
                  <a:lnTo>
                    <a:pt x="366886" y="6869634"/>
                  </a:lnTo>
                  <a:lnTo>
                    <a:pt x="0" y="7563357"/>
                  </a:lnTo>
                  <a:lnTo>
                    <a:pt x="6086389" y="7563357"/>
                  </a:lnTo>
                  <a:lnTo>
                    <a:pt x="6086389" y="0"/>
                  </a:lnTo>
                  <a:close/>
                </a:path>
              </a:pathLst>
            </a:custGeom>
            <a:solidFill>
              <a:srgbClr val="00AAE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7115106" y="0"/>
              <a:ext cx="5895975" cy="7563484"/>
            </a:xfrm>
            <a:custGeom>
              <a:avLst/>
              <a:gdLst/>
              <a:ahLst/>
              <a:cxnLst/>
              <a:rect l="l" t="t" r="r" b="b"/>
              <a:pathLst>
                <a:path w="5895975" h="7563484">
                  <a:moveTo>
                    <a:pt x="5895535" y="0"/>
                  </a:moveTo>
                  <a:lnTo>
                    <a:pt x="218955" y="0"/>
                  </a:lnTo>
                  <a:lnTo>
                    <a:pt x="901482" y="763105"/>
                  </a:lnTo>
                  <a:lnTo>
                    <a:pt x="1080261" y="2176130"/>
                  </a:lnTo>
                  <a:lnTo>
                    <a:pt x="689252" y="4445195"/>
                  </a:lnTo>
                  <a:lnTo>
                    <a:pt x="366886" y="6869634"/>
                  </a:lnTo>
                  <a:lnTo>
                    <a:pt x="0" y="7563357"/>
                  </a:lnTo>
                  <a:lnTo>
                    <a:pt x="3295687" y="7563357"/>
                  </a:lnTo>
                  <a:lnTo>
                    <a:pt x="3499776" y="7487551"/>
                  </a:lnTo>
                  <a:lnTo>
                    <a:pt x="4902395" y="5229143"/>
                  </a:lnTo>
                  <a:lnTo>
                    <a:pt x="5764274" y="1033213"/>
                  </a:lnTo>
                  <a:lnTo>
                    <a:pt x="5895535" y="205364"/>
                  </a:lnTo>
                  <a:lnTo>
                    <a:pt x="5895535" y="0"/>
                  </a:lnTo>
                  <a:close/>
                </a:path>
              </a:pathLst>
            </a:custGeom>
            <a:solidFill>
              <a:srgbClr val="5BC8E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7115110" y="0"/>
              <a:ext cx="4029710" cy="7563484"/>
            </a:xfrm>
            <a:custGeom>
              <a:avLst/>
              <a:gdLst/>
              <a:ahLst/>
              <a:cxnLst/>
              <a:rect l="l" t="t" r="r" b="b"/>
              <a:pathLst>
                <a:path w="4029709" h="7563484">
                  <a:moveTo>
                    <a:pt x="4003685" y="0"/>
                  </a:moveTo>
                  <a:lnTo>
                    <a:pt x="218959" y="0"/>
                  </a:lnTo>
                  <a:lnTo>
                    <a:pt x="901479" y="763098"/>
                  </a:lnTo>
                  <a:lnTo>
                    <a:pt x="1080259" y="2176127"/>
                  </a:lnTo>
                  <a:lnTo>
                    <a:pt x="689250" y="4445199"/>
                  </a:lnTo>
                  <a:lnTo>
                    <a:pt x="366883" y="6869638"/>
                  </a:lnTo>
                  <a:lnTo>
                    <a:pt x="0" y="7563357"/>
                  </a:lnTo>
                  <a:lnTo>
                    <a:pt x="2879206" y="7563357"/>
                  </a:lnTo>
                  <a:lnTo>
                    <a:pt x="3400254" y="7333195"/>
                  </a:lnTo>
                  <a:lnTo>
                    <a:pt x="4029533" y="5381560"/>
                  </a:lnTo>
                  <a:lnTo>
                    <a:pt x="4029533" y="500891"/>
                  </a:lnTo>
                  <a:lnTo>
                    <a:pt x="4003685" y="0"/>
                  </a:lnTo>
                  <a:close/>
                </a:path>
              </a:pathLst>
            </a:custGeom>
            <a:solidFill>
              <a:srgbClr val="FFFFFF">
                <a:alpha val="29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7115107" y="0"/>
              <a:ext cx="6086475" cy="7563484"/>
            </a:xfrm>
            <a:custGeom>
              <a:avLst/>
              <a:gdLst/>
              <a:ahLst/>
              <a:cxnLst/>
              <a:rect l="l" t="t" r="r" b="b"/>
              <a:pathLst>
                <a:path w="6086475" h="7563484">
                  <a:moveTo>
                    <a:pt x="6086389" y="0"/>
                  </a:moveTo>
                  <a:lnTo>
                    <a:pt x="218956" y="0"/>
                  </a:lnTo>
                  <a:lnTo>
                    <a:pt x="901482" y="763104"/>
                  </a:lnTo>
                  <a:lnTo>
                    <a:pt x="1080261" y="2176130"/>
                  </a:lnTo>
                  <a:lnTo>
                    <a:pt x="689252" y="4445195"/>
                  </a:lnTo>
                  <a:lnTo>
                    <a:pt x="366886" y="6869634"/>
                  </a:lnTo>
                  <a:lnTo>
                    <a:pt x="0" y="7563357"/>
                  </a:lnTo>
                  <a:lnTo>
                    <a:pt x="6086389" y="7563357"/>
                  </a:lnTo>
                  <a:lnTo>
                    <a:pt x="6086389" y="0"/>
                  </a:lnTo>
                  <a:close/>
                </a:path>
              </a:pathLst>
            </a:custGeom>
            <a:solidFill>
              <a:srgbClr val="00D2A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7115106" y="0"/>
              <a:ext cx="5895975" cy="7563484"/>
            </a:xfrm>
            <a:custGeom>
              <a:avLst/>
              <a:gdLst/>
              <a:ahLst/>
              <a:cxnLst/>
              <a:rect l="l" t="t" r="r" b="b"/>
              <a:pathLst>
                <a:path w="5895975" h="7563484">
                  <a:moveTo>
                    <a:pt x="5895535" y="0"/>
                  </a:moveTo>
                  <a:lnTo>
                    <a:pt x="218955" y="0"/>
                  </a:lnTo>
                  <a:lnTo>
                    <a:pt x="901482" y="763105"/>
                  </a:lnTo>
                  <a:lnTo>
                    <a:pt x="1080261" y="2176130"/>
                  </a:lnTo>
                  <a:lnTo>
                    <a:pt x="689252" y="4445195"/>
                  </a:lnTo>
                  <a:lnTo>
                    <a:pt x="366886" y="6869634"/>
                  </a:lnTo>
                  <a:lnTo>
                    <a:pt x="0" y="7563357"/>
                  </a:lnTo>
                  <a:lnTo>
                    <a:pt x="3295687" y="7563357"/>
                  </a:lnTo>
                  <a:lnTo>
                    <a:pt x="3499776" y="7487551"/>
                  </a:lnTo>
                  <a:lnTo>
                    <a:pt x="4902395" y="5229143"/>
                  </a:lnTo>
                  <a:lnTo>
                    <a:pt x="5764274" y="1033213"/>
                  </a:lnTo>
                  <a:lnTo>
                    <a:pt x="5895535" y="205364"/>
                  </a:lnTo>
                  <a:lnTo>
                    <a:pt x="5895535" y="0"/>
                  </a:lnTo>
                  <a:close/>
                </a:path>
              </a:pathLst>
            </a:custGeom>
            <a:solidFill>
              <a:srgbClr val="3BECD5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/>
          <p:cNvSpPr/>
          <p:nvPr/>
        </p:nvSpPr>
        <p:spPr>
          <a:xfrm>
            <a:off x="0" y="0"/>
            <a:ext cx="6904355" cy="7563484"/>
          </a:xfrm>
          <a:custGeom>
            <a:avLst/>
            <a:gdLst/>
            <a:ahLst/>
            <a:cxnLst/>
            <a:rect l="l" t="t" r="r" b="b"/>
            <a:pathLst>
              <a:path w="6904355" h="7563484">
                <a:moveTo>
                  <a:pt x="4960963" y="0"/>
                </a:moveTo>
                <a:lnTo>
                  <a:pt x="0" y="0"/>
                </a:lnTo>
                <a:lnTo>
                  <a:pt x="0" y="7563357"/>
                </a:lnTo>
                <a:lnTo>
                  <a:pt x="5578938" y="7563357"/>
                </a:lnTo>
                <a:lnTo>
                  <a:pt x="5680977" y="7417993"/>
                </a:lnTo>
                <a:lnTo>
                  <a:pt x="6331621" y="5257577"/>
                </a:lnTo>
                <a:lnTo>
                  <a:pt x="6904347" y="3085484"/>
                </a:lnTo>
                <a:lnTo>
                  <a:pt x="6892161" y="1772481"/>
                </a:lnTo>
                <a:lnTo>
                  <a:pt x="6112280" y="788489"/>
                </a:lnTo>
                <a:lnTo>
                  <a:pt x="4960963" y="0"/>
                </a:lnTo>
                <a:close/>
              </a:path>
            </a:pathLst>
          </a:custGeom>
          <a:solidFill>
            <a:srgbClr val="00D2A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115110" y="0"/>
            <a:ext cx="4029710" cy="7563484"/>
          </a:xfrm>
          <a:custGeom>
            <a:avLst/>
            <a:gdLst/>
            <a:ahLst/>
            <a:cxnLst/>
            <a:rect l="l" t="t" r="r" b="b"/>
            <a:pathLst>
              <a:path w="4029709" h="7563484">
                <a:moveTo>
                  <a:pt x="4003685" y="0"/>
                </a:moveTo>
                <a:lnTo>
                  <a:pt x="218959" y="0"/>
                </a:lnTo>
                <a:lnTo>
                  <a:pt x="901479" y="763098"/>
                </a:lnTo>
                <a:lnTo>
                  <a:pt x="1080259" y="2176127"/>
                </a:lnTo>
                <a:lnTo>
                  <a:pt x="689250" y="4445199"/>
                </a:lnTo>
                <a:lnTo>
                  <a:pt x="366883" y="6869638"/>
                </a:lnTo>
                <a:lnTo>
                  <a:pt x="0" y="7563357"/>
                </a:lnTo>
                <a:lnTo>
                  <a:pt x="2879206" y="7563357"/>
                </a:lnTo>
                <a:lnTo>
                  <a:pt x="3400254" y="7333195"/>
                </a:lnTo>
                <a:lnTo>
                  <a:pt x="4029533" y="5381560"/>
                </a:lnTo>
                <a:lnTo>
                  <a:pt x="4029533" y="500891"/>
                </a:lnTo>
                <a:lnTo>
                  <a:pt x="4003685" y="0"/>
                </a:lnTo>
                <a:close/>
              </a:path>
            </a:pathLst>
          </a:custGeom>
          <a:solidFill>
            <a:srgbClr val="FFFFFF">
              <a:alpha val="29998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0" y="0"/>
            <a:ext cx="6904355" cy="7563484"/>
          </a:xfrm>
          <a:custGeom>
            <a:avLst/>
            <a:gdLst/>
            <a:ahLst/>
            <a:cxnLst/>
            <a:rect l="l" t="t" r="r" b="b"/>
            <a:pathLst>
              <a:path w="6904355" h="7563484">
                <a:moveTo>
                  <a:pt x="4960963" y="0"/>
                </a:moveTo>
                <a:lnTo>
                  <a:pt x="0" y="0"/>
                </a:lnTo>
                <a:lnTo>
                  <a:pt x="0" y="7563357"/>
                </a:lnTo>
                <a:lnTo>
                  <a:pt x="5578938" y="7563357"/>
                </a:lnTo>
                <a:lnTo>
                  <a:pt x="5680977" y="7417993"/>
                </a:lnTo>
                <a:lnTo>
                  <a:pt x="6331621" y="5257577"/>
                </a:lnTo>
                <a:lnTo>
                  <a:pt x="6904347" y="3085484"/>
                </a:lnTo>
                <a:lnTo>
                  <a:pt x="6892161" y="1772481"/>
                </a:lnTo>
                <a:lnTo>
                  <a:pt x="6112280" y="788489"/>
                </a:lnTo>
                <a:lnTo>
                  <a:pt x="4960963" y="0"/>
                </a:lnTo>
                <a:close/>
              </a:path>
            </a:pathLst>
          </a:custGeom>
          <a:solidFill>
            <a:srgbClr val="533ABD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13" name="object 13"/>
          <p:cNvGrpSpPr/>
          <p:nvPr/>
        </p:nvGrpSpPr>
        <p:grpSpPr>
          <a:xfrm>
            <a:off x="7115106" y="0"/>
            <a:ext cx="6086475" cy="7563484"/>
            <a:chOff x="7115106" y="0"/>
            <a:chExt cx="6086475" cy="7563484"/>
          </a:xfrm>
        </p:grpSpPr>
        <p:sp>
          <p:nvSpPr>
            <p:cNvPr id="14" name="object 14"/>
            <p:cNvSpPr/>
            <p:nvPr/>
          </p:nvSpPr>
          <p:spPr>
            <a:xfrm>
              <a:off x="7115107" y="0"/>
              <a:ext cx="6086475" cy="7563484"/>
            </a:xfrm>
            <a:custGeom>
              <a:avLst/>
              <a:gdLst/>
              <a:ahLst/>
              <a:cxnLst/>
              <a:rect l="l" t="t" r="r" b="b"/>
              <a:pathLst>
                <a:path w="6086475" h="7563484">
                  <a:moveTo>
                    <a:pt x="6086389" y="0"/>
                  </a:moveTo>
                  <a:lnTo>
                    <a:pt x="218956" y="0"/>
                  </a:lnTo>
                  <a:lnTo>
                    <a:pt x="901482" y="763104"/>
                  </a:lnTo>
                  <a:lnTo>
                    <a:pt x="1080261" y="2176130"/>
                  </a:lnTo>
                  <a:lnTo>
                    <a:pt x="689252" y="4445195"/>
                  </a:lnTo>
                  <a:lnTo>
                    <a:pt x="366886" y="6869634"/>
                  </a:lnTo>
                  <a:lnTo>
                    <a:pt x="0" y="7563357"/>
                  </a:lnTo>
                  <a:lnTo>
                    <a:pt x="6086389" y="7563357"/>
                  </a:lnTo>
                  <a:lnTo>
                    <a:pt x="6086389" y="0"/>
                  </a:lnTo>
                  <a:close/>
                </a:path>
              </a:pathLst>
            </a:custGeom>
            <a:solidFill>
              <a:srgbClr val="533AB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7115106" y="0"/>
              <a:ext cx="5895975" cy="7563484"/>
            </a:xfrm>
            <a:custGeom>
              <a:avLst/>
              <a:gdLst/>
              <a:ahLst/>
              <a:cxnLst/>
              <a:rect l="l" t="t" r="r" b="b"/>
              <a:pathLst>
                <a:path w="5895975" h="7563484">
                  <a:moveTo>
                    <a:pt x="5895535" y="0"/>
                  </a:moveTo>
                  <a:lnTo>
                    <a:pt x="218955" y="0"/>
                  </a:lnTo>
                  <a:lnTo>
                    <a:pt x="901482" y="763105"/>
                  </a:lnTo>
                  <a:lnTo>
                    <a:pt x="1080261" y="2176130"/>
                  </a:lnTo>
                  <a:lnTo>
                    <a:pt x="689252" y="4445195"/>
                  </a:lnTo>
                  <a:lnTo>
                    <a:pt x="366886" y="6869634"/>
                  </a:lnTo>
                  <a:lnTo>
                    <a:pt x="0" y="7563357"/>
                  </a:lnTo>
                  <a:lnTo>
                    <a:pt x="3295687" y="7563357"/>
                  </a:lnTo>
                  <a:lnTo>
                    <a:pt x="3499776" y="7487551"/>
                  </a:lnTo>
                  <a:lnTo>
                    <a:pt x="4902395" y="5229143"/>
                  </a:lnTo>
                  <a:lnTo>
                    <a:pt x="5764274" y="1033213"/>
                  </a:lnTo>
                  <a:lnTo>
                    <a:pt x="5895535" y="205364"/>
                  </a:lnTo>
                  <a:lnTo>
                    <a:pt x="5895535" y="0"/>
                  </a:lnTo>
                  <a:close/>
                </a:path>
              </a:pathLst>
            </a:custGeom>
            <a:solidFill>
              <a:srgbClr val="C79FE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7115110" y="0"/>
              <a:ext cx="4029710" cy="7563484"/>
            </a:xfrm>
            <a:custGeom>
              <a:avLst/>
              <a:gdLst/>
              <a:ahLst/>
              <a:cxnLst/>
              <a:rect l="l" t="t" r="r" b="b"/>
              <a:pathLst>
                <a:path w="4029709" h="7563484">
                  <a:moveTo>
                    <a:pt x="4003685" y="0"/>
                  </a:moveTo>
                  <a:lnTo>
                    <a:pt x="218959" y="0"/>
                  </a:lnTo>
                  <a:lnTo>
                    <a:pt x="901479" y="763098"/>
                  </a:lnTo>
                  <a:lnTo>
                    <a:pt x="1080259" y="2176127"/>
                  </a:lnTo>
                  <a:lnTo>
                    <a:pt x="689250" y="4445199"/>
                  </a:lnTo>
                  <a:lnTo>
                    <a:pt x="366883" y="6869638"/>
                  </a:lnTo>
                  <a:lnTo>
                    <a:pt x="0" y="7563357"/>
                  </a:lnTo>
                  <a:lnTo>
                    <a:pt x="2879206" y="7563357"/>
                  </a:lnTo>
                  <a:lnTo>
                    <a:pt x="3400254" y="7333195"/>
                  </a:lnTo>
                  <a:lnTo>
                    <a:pt x="4029533" y="5381560"/>
                  </a:lnTo>
                  <a:lnTo>
                    <a:pt x="4029533" y="500891"/>
                  </a:lnTo>
                  <a:lnTo>
                    <a:pt x="4003685" y="0"/>
                  </a:lnTo>
                  <a:close/>
                </a:path>
              </a:pathLst>
            </a:custGeom>
            <a:solidFill>
              <a:srgbClr val="FFFFFF">
                <a:alpha val="29998"/>
              </a:srgbClr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7" name="object 17"/>
          <p:cNvSpPr/>
          <p:nvPr/>
        </p:nvSpPr>
        <p:spPr>
          <a:xfrm>
            <a:off x="0" y="6955728"/>
            <a:ext cx="4985385" cy="607695"/>
          </a:xfrm>
          <a:custGeom>
            <a:avLst/>
            <a:gdLst/>
            <a:ahLst/>
            <a:cxnLst/>
            <a:rect l="l" t="t" r="r" b="b"/>
            <a:pathLst>
              <a:path w="4985385" h="607695">
                <a:moveTo>
                  <a:pt x="0" y="0"/>
                </a:moveTo>
                <a:lnTo>
                  <a:pt x="0" y="607628"/>
                </a:lnTo>
                <a:lnTo>
                  <a:pt x="4859752" y="607628"/>
                </a:lnTo>
                <a:lnTo>
                  <a:pt x="4901349" y="568583"/>
                </a:lnTo>
                <a:lnTo>
                  <a:pt x="4929635" y="541505"/>
                </a:lnTo>
                <a:lnTo>
                  <a:pt x="4957580" y="514355"/>
                </a:lnTo>
                <a:lnTo>
                  <a:pt x="4985184" y="487138"/>
                </a:lnTo>
                <a:lnTo>
                  <a:pt x="1862571" y="487138"/>
                </a:lnTo>
                <a:lnTo>
                  <a:pt x="390775" y="219437"/>
                </a:lnTo>
                <a:lnTo>
                  <a:pt x="0" y="0"/>
                </a:lnTo>
                <a:close/>
              </a:path>
            </a:pathLst>
          </a:custGeom>
          <a:solidFill>
            <a:srgbClr val="FFFFFF">
              <a:alpha val="19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6141302" y="6776026"/>
            <a:ext cx="7060565" cy="787400"/>
          </a:xfrm>
          <a:custGeom>
            <a:avLst/>
            <a:gdLst/>
            <a:ahLst/>
            <a:cxnLst/>
            <a:rect l="l" t="t" r="r" b="b"/>
            <a:pathLst>
              <a:path w="7060565" h="787400">
                <a:moveTo>
                  <a:pt x="7060194" y="0"/>
                </a:moveTo>
                <a:lnTo>
                  <a:pt x="6176555" y="484052"/>
                </a:lnTo>
                <a:lnTo>
                  <a:pt x="5258828" y="666076"/>
                </a:lnTo>
                <a:lnTo>
                  <a:pt x="4884883" y="666838"/>
                </a:lnTo>
                <a:lnTo>
                  <a:pt x="123957" y="666838"/>
                </a:lnTo>
                <a:lnTo>
                  <a:pt x="96511" y="694178"/>
                </a:lnTo>
                <a:lnTo>
                  <a:pt x="68745" y="721453"/>
                </a:lnTo>
                <a:lnTo>
                  <a:pt x="40658" y="748660"/>
                </a:lnTo>
                <a:lnTo>
                  <a:pt x="12247" y="775797"/>
                </a:lnTo>
                <a:lnTo>
                  <a:pt x="0" y="787331"/>
                </a:lnTo>
                <a:lnTo>
                  <a:pt x="7060194" y="787331"/>
                </a:lnTo>
                <a:lnTo>
                  <a:pt x="7060194" y="0"/>
                </a:lnTo>
                <a:close/>
              </a:path>
            </a:pathLst>
          </a:custGeom>
          <a:solidFill>
            <a:srgbClr val="FFFFFF">
              <a:alpha val="19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049368" y="6823412"/>
            <a:ext cx="160147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solidFill>
                  <a:srgbClr val="ADBFC4"/>
                </a:solidFill>
                <a:latin typeface="Poppins-ExtraLight"/>
                <a:cs typeface="Poppins-ExtraLight"/>
              </a:rPr>
              <a:t>February</a:t>
            </a:r>
            <a:r>
              <a:rPr dirty="0" sz="1800" spc="-100">
                <a:solidFill>
                  <a:srgbClr val="ADBFC4"/>
                </a:solidFill>
                <a:latin typeface="Poppins-ExtraLight"/>
                <a:cs typeface="Poppins-ExtraLight"/>
              </a:rPr>
              <a:t> </a:t>
            </a:r>
            <a:r>
              <a:rPr dirty="0" sz="1800">
                <a:solidFill>
                  <a:srgbClr val="ADBFC4"/>
                </a:solidFill>
                <a:latin typeface="Poppins-ExtraLight"/>
                <a:cs typeface="Poppins-ExtraLight"/>
              </a:rPr>
              <a:t>2022</a:t>
            </a:r>
            <a:endParaRPr sz="1800">
              <a:latin typeface="Poppins-ExtraLight"/>
              <a:cs typeface="Poppins-ExtraLight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049362" y="3767632"/>
            <a:ext cx="4995545" cy="11842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700" b="1">
                <a:solidFill>
                  <a:srgbClr val="1BA9D6"/>
                </a:solidFill>
                <a:latin typeface="Poppins-SemiBold"/>
                <a:cs typeface="Poppins-SemiBold"/>
              </a:rPr>
              <a:t>Nui</a:t>
            </a:r>
            <a:r>
              <a:rPr dirty="0" sz="2700" spc="-25" b="1">
                <a:solidFill>
                  <a:srgbClr val="1BA9D6"/>
                </a:solidFill>
                <a:latin typeface="Poppins-SemiBold"/>
                <a:cs typeface="Poppins-SemiBold"/>
              </a:rPr>
              <a:t> </a:t>
            </a:r>
            <a:r>
              <a:rPr dirty="0" sz="2700" b="1">
                <a:solidFill>
                  <a:srgbClr val="1BA9D6"/>
                </a:solidFill>
                <a:latin typeface="Poppins-SemiBold"/>
                <a:cs typeface="Poppins-SemiBold"/>
              </a:rPr>
              <a:t>Markets</a:t>
            </a:r>
            <a:r>
              <a:rPr dirty="0" sz="2700" spc="-25" b="1">
                <a:solidFill>
                  <a:srgbClr val="1BA9D6"/>
                </a:solidFill>
                <a:latin typeface="Poppins-SemiBold"/>
                <a:cs typeface="Poppins-SemiBold"/>
              </a:rPr>
              <a:t> </a:t>
            </a:r>
            <a:r>
              <a:rPr dirty="0" sz="2700" b="1">
                <a:solidFill>
                  <a:srgbClr val="1BA9D6"/>
                </a:solidFill>
                <a:latin typeface="Poppins-SemiBold"/>
                <a:cs typeface="Poppins-SemiBold"/>
              </a:rPr>
              <a:t>-</a:t>
            </a:r>
            <a:r>
              <a:rPr dirty="0" sz="2700" spc="-25" b="1">
                <a:solidFill>
                  <a:srgbClr val="1BA9D6"/>
                </a:solidFill>
                <a:latin typeface="Poppins-SemiBold"/>
                <a:cs typeface="Poppins-SemiBold"/>
              </a:rPr>
              <a:t> </a:t>
            </a:r>
            <a:r>
              <a:rPr dirty="0" sz="2700" b="1">
                <a:solidFill>
                  <a:srgbClr val="1BA9D6"/>
                </a:solidFill>
                <a:latin typeface="Poppins-SemiBold"/>
                <a:cs typeface="Poppins-SemiBold"/>
              </a:rPr>
              <a:t>North</a:t>
            </a:r>
            <a:r>
              <a:rPr dirty="0" sz="2700" spc="-25" b="1">
                <a:solidFill>
                  <a:srgbClr val="1BA9D6"/>
                </a:solidFill>
                <a:latin typeface="Poppins-SemiBold"/>
                <a:cs typeface="Poppins-SemiBold"/>
              </a:rPr>
              <a:t> </a:t>
            </a:r>
            <a:r>
              <a:rPr dirty="0" sz="2700" b="1">
                <a:solidFill>
                  <a:srgbClr val="1BA9D6"/>
                </a:solidFill>
                <a:latin typeface="Poppins-SemiBold"/>
                <a:cs typeface="Poppins-SemiBold"/>
              </a:rPr>
              <a:t>America</a:t>
            </a:r>
            <a:endParaRPr sz="2700">
              <a:latin typeface="Poppins-SemiBold"/>
              <a:cs typeface="Poppins-SemiBold"/>
            </a:endParaRPr>
          </a:p>
          <a:p>
            <a:pPr marL="12700" marR="675640">
              <a:lnSpc>
                <a:spcPct val="106500"/>
              </a:lnSpc>
              <a:spcBef>
                <a:spcPts val="1285"/>
              </a:spcBef>
            </a:pPr>
            <a:r>
              <a:rPr dirty="0" sz="1800">
                <a:solidFill>
                  <a:srgbClr val="FFFFFF"/>
                </a:solidFill>
                <a:latin typeface="Poppins"/>
                <a:cs typeface="Poppins"/>
              </a:rPr>
              <a:t>An</a:t>
            </a:r>
            <a:r>
              <a:rPr dirty="0" sz="1800" spc="-1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1800">
                <a:solidFill>
                  <a:srgbClr val="FFFFFF"/>
                </a:solidFill>
                <a:latin typeface="Poppins"/>
                <a:cs typeface="Poppins"/>
              </a:rPr>
              <a:t>open</a:t>
            </a:r>
            <a:r>
              <a:rPr dirty="0" sz="1800" spc="-1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1800">
                <a:solidFill>
                  <a:srgbClr val="FFFFFF"/>
                </a:solidFill>
                <a:latin typeface="Poppins"/>
                <a:cs typeface="Poppins"/>
              </a:rPr>
              <a:t>marketplace</a:t>
            </a:r>
            <a:r>
              <a:rPr dirty="0" sz="1800" spc="-1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1800">
                <a:solidFill>
                  <a:srgbClr val="FFFFFF"/>
                </a:solidFill>
                <a:latin typeface="Poppins"/>
                <a:cs typeface="Poppins"/>
              </a:rPr>
              <a:t>for</a:t>
            </a:r>
            <a:r>
              <a:rPr dirty="0" sz="1800" spc="-1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1800">
                <a:solidFill>
                  <a:srgbClr val="FFFFFF"/>
                </a:solidFill>
                <a:latin typeface="Poppins"/>
                <a:cs typeface="Poppins"/>
              </a:rPr>
              <a:t>the</a:t>
            </a:r>
            <a:r>
              <a:rPr dirty="0" sz="1800" spc="45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1800">
                <a:solidFill>
                  <a:srgbClr val="FFFFFF"/>
                </a:solidFill>
                <a:latin typeface="Poppins"/>
                <a:cs typeface="Poppins"/>
              </a:rPr>
              <a:t>trade</a:t>
            </a:r>
            <a:r>
              <a:rPr dirty="0" sz="1800" spc="-1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1800">
                <a:solidFill>
                  <a:srgbClr val="FFFFFF"/>
                </a:solidFill>
                <a:latin typeface="Poppins"/>
                <a:cs typeface="Poppins"/>
              </a:rPr>
              <a:t>of </a:t>
            </a:r>
            <a:r>
              <a:rPr dirty="0" sz="1800" spc="-47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1800">
                <a:solidFill>
                  <a:srgbClr val="FFFFFF"/>
                </a:solidFill>
                <a:latin typeface="Poppins"/>
                <a:cs typeface="Poppins"/>
              </a:rPr>
              <a:t>dairy</a:t>
            </a:r>
            <a:r>
              <a:rPr dirty="0" sz="1800" spc="-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1800">
                <a:solidFill>
                  <a:srgbClr val="FFFFFF"/>
                </a:solidFill>
                <a:latin typeface="Poppins"/>
                <a:cs typeface="Poppins"/>
              </a:rPr>
              <a:t>commodities</a:t>
            </a:r>
            <a:endParaRPr sz="1800">
              <a:latin typeface="Poppins"/>
              <a:cs typeface="Poppins"/>
            </a:endParaRPr>
          </a:p>
        </p:txBody>
      </p:sp>
      <p:grpSp>
        <p:nvGrpSpPr>
          <p:cNvPr id="21" name="object 21"/>
          <p:cNvGrpSpPr/>
          <p:nvPr/>
        </p:nvGrpSpPr>
        <p:grpSpPr>
          <a:xfrm>
            <a:off x="1061727" y="2225442"/>
            <a:ext cx="1017905" cy="955675"/>
            <a:chOff x="1061727" y="2225442"/>
            <a:chExt cx="1017905" cy="955675"/>
          </a:xfrm>
        </p:grpSpPr>
        <p:sp>
          <p:nvSpPr>
            <p:cNvPr id="22" name="object 22"/>
            <p:cNvSpPr/>
            <p:nvPr/>
          </p:nvSpPr>
          <p:spPr>
            <a:xfrm>
              <a:off x="1061720" y="2225445"/>
              <a:ext cx="1017905" cy="955675"/>
            </a:xfrm>
            <a:custGeom>
              <a:avLst/>
              <a:gdLst/>
              <a:ahLst/>
              <a:cxnLst/>
              <a:rect l="l" t="t" r="r" b="b"/>
              <a:pathLst>
                <a:path w="1017905" h="955675">
                  <a:moveTo>
                    <a:pt x="523570" y="654532"/>
                  </a:moveTo>
                  <a:lnTo>
                    <a:pt x="522986" y="590981"/>
                  </a:lnTo>
                  <a:lnTo>
                    <a:pt x="485228" y="543356"/>
                  </a:lnTo>
                  <a:lnTo>
                    <a:pt x="401485" y="486003"/>
                  </a:lnTo>
                  <a:lnTo>
                    <a:pt x="275158" y="389648"/>
                  </a:lnTo>
                  <a:lnTo>
                    <a:pt x="216496" y="328536"/>
                  </a:lnTo>
                  <a:lnTo>
                    <a:pt x="210629" y="276567"/>
                  </a:lnTo>
                  <a:lnTo>
                    <a:pt x="242646" y="207632"/>
                  </a:lnTo>
                  <a:lnTo>
                    <a:pt x="30721" y="568172"/>
                  </a:lnTo>
                  <a:lnTo>
                    <a:pt x="12331" y="602221"/>
                  </a:lnTo>
                  <a:lnTo>
                    <a:pt x="3048" y="627113"/>
                  </a:lnTo>
                  <a:lnTo>
                    <a:pt x="0" y="655053"/>
                  </a:lnTo>
                  <a:lnTo>
                    <a:pt x="355" y="698207"/>
                  </a:lnTo>
                  <a:lnTo>
                    <a:pt x="1384" y="755269"/>
                  </a:lnTo>
                  <a:lnTo>
                    <a:pt x="28257" y="822718"/>
                  </a:lnTo>
                  <a:lnTo>
                    <a:pt x="66497" y="864235"/>
                  </a:lnTo>
                  <a:lnTo>
                    <a:pt x="110705" y="909878"/>
                  </a:lnTo>
                  <a:lnTo>
                    <a:pt x="142976" y="933043"/>
                  </a:lnTo>
                  <a:lnTo>
                    <a:pt x="179082" y="940866"/>
                  </a:lnTo>
                  <a:lnTo>
                    <a:pt x="234797" y="940511"/>
                  </a:lnTo>
                  <a:lnTo>
                    <a:pt x="358305" y="937691"/>
                  </a:lnTo>
                  <a:lnTo>
                    <a:pt x="426669" y="917905"/>
                  </a:lnTo>
                  <a:lnTo>
                    <a:pt x="464362" y="864209"/>
                  </a:lnTo>
                  <a:lnTo>
                    <a:pt x="495846" y="759650"/>
                  </a:lnTo>
                  <a:lnTo>
                    <a:pt x="523570" y="654532"/>
                  </a:lnTo>
                  <a:close/>
                </a:path>
                <a:path w="1017905" h="955675">
                  <a:moveTo>
                    <a:pt x="1017409" y="665492"/>
                  </a:moveTo>
                  <a:lnTo>
                    <a:pt x="1013053" y="616026"/>
                  </a:lnTo>
                  <a:lnTo>
                    <a:pt x="999998" y="567550"/>
                  </a:lnTo>
                  <a:lnTo>
                    <a:pt x="978230" y="521004"/>
                  </a:lnTo>
                  <a:lnTo>
                    <a:pt x="760844" y="144487"/>
                  </a:lnTo>
                  <a:lnTo>
                    <a:pt x="731418" y="102374"/>
                  </a:lnTo>
                  <a:lnTo>
                    <a:pt x="695960" y="66814"/>
                  </a:lnTo>
                  <a:lnTo>
                    <a:pt x="655294" y="38315"/>
                  </a:lnTo>
                  <a:lnTo>
                    <a:pt x="610285" y="17360"/>
                  </a:lnTo>
                  <a:lnTo>
                    <a:pt x="561759" y="4419"/>
                  </a:lnTo>
                  <a:lnTo>
                    <a:pt x="510590" y="0"/>
                  </a:lnTo>
                  <a:lnTo>
                    <a:pt x="473049" y="2362"/>
                  </a:lnTo>
                  <a:lnTo>
                    <a:pt x="402221" y="20688"/>
                  </a:lnTo>
                  <a:lnTo>
                    <a:pt x="338340" y="55867"/>
                  </a:lnTo>
                  <a:lnTo>
                    <a:pt x="289674" y="114084"/>
                  </a:lnTo>
                  <a:lnTo>
                    <a:pt x="273875" y="155740"/>
                  </a:lnTo>
                  <a:lnTo>
                    <a:pt x="252895" y="223939"/>
                  </a:lnTo>
                  <a:lnTo>
                    <a:pt x="261480" y="273697"/>
                  </a:lnTo>
                  <a:lnTo>
                    <a:pt x="313677" y="329349"/>
                  </a:lnTo>
                  <a:lnTo>
                    <a:pt x="423506" y="415226"/>
                  </a:lnTo>
                  <a:lnTo>
                    <a:pt x="527697" y="486575"/>
                  </a:lnTo>
                  <a:lnTo>
                    <a:pt x="577392" y="542124"/>
                  </a:lnTo>
                  <a:lnTo>
                    <a:pt x="586041" y="610514"/>
                  </a:lnTo>
                  <a:lnTo>
                    <a:pt x="567131" y="720331"/>
                  </a:lnTo>
                  <a:lnTo>
                    <a:pt x="551522" y="837679"/>
                  </a:lnTo>
                  <a:lnTo>
                    <a:pt x="517931" y="901192"/>
                  </a:lnTo>
                  <a:lnTo>
                    <a:pt x="440791" y="932865"/>
                  </a:lnTo>
                  <a:lnTo>
                    <a:pt x="294551" y="954659"/>
                  </a:lnTo>
                  <a:lnTo>
                    <a:pt x="705815" y="954659"/>
                  </a:lnTo>
                  <a:lnTo>
                    <a:pt x="712978" y="955154"/>
                  </a:lnTo>
                  <a:lnTo>
                    <a:pt x="718591" y="955281"/>
                  </a:lnTo>
                  <a:lnTo>
                    <a:pt x="736790" y="954328"/>
                  </a:lnTo>
                  <a:lnTo>
                    <a:pt x="780135" y="949858"/>
                  </a:lnTo>
                  <a:lnTo>
                    <a:pt x="821550" y="939253"/>
                  </a:lnTo>
                  <a:lnTo>
                    <a:pt x="860501" y="922782"/>
                  </a:lnTo>
                  <a:lnTo>
                    <a:pt x="896493" y="900760"/>
                  </a:lnTo>
                  <a:lnTo>
                    <a:pt x="930173" y="872286"/>
                  </a:lnTo>
                  <a:lnTo>
                    <a:pt x="956056" y="843064"/>
                  </a:lnTo>
                  <a:lnTo>
                    <a:pt x="978230" y="809980"/>
                  </a:lnTo>
                  <a:lnTo>
                    <a:pt x="999998" y="763447"/>
                  </a:lnTo>
                  <a:lnTo>
                    <a:pt x="1013053" y="714959"/>
                  </a:lnTo>
                  <a:lnTo>
                    <a:pt x="1017409" y="665492"/>
                  </a:lnTo>
                  <a:close/>
                </a:path>
              </a:pathLst>
            </a:custGeom>
            <a:solidFill>
              <a:srgbClr val="00AAE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/>
            <p:cNvSpPr/>
            <p:nvPr/>
          </p:nvSpPr>
          <p:spPr>
            <a:xfrm>
              <a:off x="1331798" y="2225445"/>
              <a:ext cx="549275" cy="955040"/>
            </a:xfrm>
            <a:custGeom>
              <a:avLst/>
              <a:gdLst/>
              <a:ahLst/>
              <a:cxnLst/>
              <a:rect l="l" t="t" r="r" b="b"/>
              <a:pathLst>
                <a:path w="549275" h="955039">
                  <a:moveTo>
                    <a:pt x="240537" y="0"/>
                  </a:moveTo>
                  <a:lnTo>
                    <a:pt x="166748" y="9322"/>
                  </a:lnTo>
                  <a:lnTo>
                    <a:pt x="99475" y="36268"/>
                  </a:lnTo>
                  <a:lnTo>
                    <a:pt x="41376" y="81296"/>
                  </a:lnTo>
                  <a:lnTo>
                    <a:pt x="19608" y="114082"/>
                  </a:lnTo>
                  <a:lnTo>
                    <a:pt x="3793" y="155737"/>
                  </a:lnTo>
                  <a:lnTo>
                    <a:pt x="0" y="168072"/>
                  </a:lnTo>
                  <a:lnTo>
                    <a:pt x="0" y="282838"/>
                  </a:lnTo>
                  <a:lnTo>
                    <a:pt x="43614" y="329345"/>
                  </a:lnTo>
                  <a:lnTo>
                    <a:pt x="153437" y="415224"/>
                  </a:lnTo>
                  <a:lnTo>
                    <a:pt x="257637" y="486564"/>
                  </a:lnTo>
                  <a:lnTo>
                    <a:pt x="307329" y="542125"/>
                  </a:lnTo>
                  <a:lnTo>
                    <a:pt x="315979" y="610512"/>
                  </a:lnTo>
                  <a:lnTo>
                    <a:pt x="297049" y="720328"/>
                  </a:lnTo>
                  <a:lnTo>
                    <a:pt x="281453" y="837668"/>
                  </a:lnTo>
                  <a:lnTo>
                    <a:pt x="247860" y="901191"/>
                  </a:lnTo>
                  <a:lnTo>
                    <a:pt x="170717" y="932864"/>
                  </a:lnTo>
                  <a:lnTo>
                    <a:pt x="24469" y="954656"/>
                  </a:lnTo>
                  <a:lnTo>
                    <a:pt x="290441" y="920554"/>
                  </a:lnTo>
                  <a:lnTo>
                    <a:pt x="433077" y="867575"/>
                  </a:lnTo>
                  <a:lnTo>
                    <a:pt x="500959" y="758271"/>
                  </a:lnTo>
                  <a:lnTo>
                    <a:pt x="542667" y="555190"/>
                  </a:lnTo>
                  <a:lnTo>
                    <a:pt x="549020" y="515126"/>
                  </a:lnTo>
                  <a:lnTo>
                    <a:pt x="549020" y="280417"/>
                  </a:lnTo>
                  <a:lnTo>
                    <a:pt x="527395" y="223736"/>
                  </a:lnTo>
                  <a:lnTo>
                    <a:pt x="449588" y="89189"/>
                  </a:lnTo>
                  <a:lnTo>
                    <a:pt x="414994" y="58134"/>
                  </a:lnTo>
                  <a:lnTo>
                    <a:pt x="376111" y="33291"/>
                  </a:lnTo>
                  <a:lnTo>
                    <a:pt x="333618" y="15058"/>
                  </a:lnTo>
                  <a:lnTo>
                    <a:pt x="288191" y="3828"/>
                  </a:lnTo>
                  <a:lnTo>
                    <a:pt x="240537" y="0"/>
                  </a:lnTo>
                  <a:close/>
                </a:path>
              </a:pathLst>
            </a:custGeom>
            <a:solidFill>
              <a:srgbClr val="5BC8E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/>
            <p:cNvSpPr/>
            <p:nvPr/>
          </p:nvSpPr>
          <p:spPr>
            <a:xfrm>
              <a:off x="1331798" y="2330373"/>
              <a:ext cx="459105" cy="850265"/>
            </a:xfrm>
            <a:custGeom>
              <a:avLst/>
              <a:gdLst/>
              <a:ahLst/>
              <a:cxnLst/>
              <a:rect l="l" t="t" r="r" b="b"/>
              <a:pathLst>
                <a:path w="459105" h="850264">
                  <a:moveTo>
                    <a:pt x="114918" y="0"/>
                  </a:moveTo>
                  <a:lnTo>
                    <a:pt x="26203" y="0"/>
                  </a:lnTo>
                  <a:lnTo>
                    <a:pt x="17576" y="8734"/>
                  </a:lnTo>
                  <a:lnTo>
                    <a:pt x="3797" y="50802"/>
                  </a:lnTo>
                  <a:lnTo>
                    <a:pt x="0" y="63145"/>
                  </a:lnTo>
                  <a:lnTo>
                    <a:pt x="0" y="177913"/>
                  </a:lnTo>
                  <a:lnTo>
                    <a:pt x="43605" y="224415"/>
                  </a:lnTo>
                  <a:lnTo>
                    <a:pt x="153428" y="310301"/>
                  </a:lnTo>
                  <a:lnTo>
                    <a:pt x="257628" y="381634"/>
                  </a:lnTo>
                  <a:lnTo>
                    <a:pt x="307322" y="437193"/>
                  </a:lnTo>
                  <a:lnTo>
                    <a:pt x="315975" y="505582"/>
                  </a:lnTo>
                  <a:lnTo>
                    <a:pt x="297053" y="615406"/>
                  </a:lnTo>
                  <a:lnTo>
                    <a:pt x="281449" y="732738"/>
                  </a:lnTo>
                  <a:lnTo>
                    <a:pt x="247854" y="796258"/>
                  </a:lnTo>
                  <a:lnTo>
                    <a:pt x="170714" y="827934"/>
                  </a:lnTo>
                  <a:lnTo>
                    <a:pt x="24489" y="849731"/>
                  </a:lnTo>
                  <a:lnTo>
                    <a:pt x="293527" y="814690"/>
                  </a:lnTo>
                  <a:lnTo>
                    <a:pt x="428263" y="755172"/>
                  </a:lnTo>
                  <a:lnTo>
                    <a:pt x="458711" y="660736"/>
                  </a:lnTo>
                  <a:lnTo>
                    <a:pt x="458711" y="424454"/>
                  </a:lnTo>
                  <a:lnTo>
                    <a:pt x="447548" y="228790"/>
                  </a:lnTo>
                  <a:lnTo>
                    <a:pt x="411156" y="134750"/>
                  </a:lnTo>
                  <a:lnTo>
                    <a:pt x="317852" y="72260"/>
                  </a:lnTo>
                  <a:lnTo>
                    <a:pt x="137706" y="5196"/>
                  </a:lnTo>
                  <a:lnTo>
                    <a:pt x="114918" y="0"/>
                  </a:lnTo>
                  <a:close/>
                </a:path>
              </a:pathLst>
            </a:custGeom>
            <a:solidFill>
              <a:srgbClr val="FFFFFF">
                <a:alpha val="29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/>
            <p:cNvSpPr/>
            <p:nvPr/>
          </p:nvSpPr>
          <p:spPr>
            <a:xfrm>
              <a:off x="1314616" y="2225442"/>
              <a:ext cx="764540" cy="955675"/>
            </a:xfrm>
            <a:custGeom>
              <a:avLst/>
              <a:gdLst/>
              <a:ahLst/>
              <a:cxnLst/>
              <a:rect l="l" t="t" r="r" b="b"/>
              <a:pathLst>
                <a:path w="764539" h="955675">
                  <a:moveTo>
                    <a:pt x="257694" y="0"/>
                  </a:moveTo>
                  <a:lnTo>
                    <a:pt x="183934" y="9324"/>
                  </a:lnTo>
                  <a:lnTo>
                    <a:pt x="116661" y="36271"/>
                  </a:lnTo>
                  <a:lnTo>
                    <a:pt x="58556" y="81299"/>
                  </a:lnTo>
                  <a:lnTo>
                    <a:pt x="36788" y="114084"/>
                  </a:lnTo>
                  <a:lnTo>
                    <a:pt x="20979" y="155740"/>
                  </a:lnTo>
                  <a:lnTo>
                    <a:pt x="0" y="223931"/>
                  </a:lnTo>
                  <a:lnTo>
                    <a:pt x="8593" y="273691"/>
                  </a:lnTo>
                  <a:lnTo>
                    <a:pt x="60787" y="329347"/>
                  </a:lnTo>
                  <a:lnTo>
                    <a:pt x="170610" y="415226"/>
                  </a:lnTo>
                  <a:lnTo>
                    <a:pt x="274810" y="486566"/>
                  </a:lnTo>
                  <a:lnTo>
                    <a:pt x="324504" y="542128"/>
                  </a:lnTo>
                  <a:lnTo>
                    <a:pt x="333157" y="610515"/>
                  </a:lnTo>
                  <a:lnTo>
                    <a:pt x="314234" y="720331"/>
                  </a:lnTo>
                  <a:lnTo>
                    <a:pt x="298631" y="837671"/>
                  </a:lnTo>
                  <a:lnTo>
                    <a:pt x="265036" y="901193"/>
                  </a:lnTo>
                  <a:lnTo>
                    <a:pt x="187895" y="932866"/>
                  </a:lnTo>
                  <a:lnTo>
                    <a:pt x="41654" y="954659"/>
                  </a:lnTo>
                  <a:lnTo>
                    <a:pt x="452918" y="954659"/>
                  </a:lnTo>
                  <a:lnTo>
                    <a:pt x="460082" y="955153"/>
                  </a:lnTo>
                  <a:lnTo>
                    <a:pt x="465696" y="955284"/>
                  </a:lnTo>
                  <a:lnTo>
                    <a:pt x="483894" y="954328"/>
                  </a:lnTo>
                  <a:lnTo>
                    <a:pt x="527246" y="949860"/>
                  </a:lnTo>
                  <a:lnTo>
                    <a:pt x="568660" y="939245"/>
                  </a:lnTo>
                  <a:lnTo>
                    <a:pt x="607616" y="922780"/>
                  </a:lnTo>
                  <a:lnTo>
                    <a:pt x="643596" y="900760"/>
                  </a:lnTo>
                  <a:lnTo>
                    <a:pt x="677277" y="872286"/>
                  </a:lnTo>
                  <a:lnTo>
                    <a:pt x="703167" y="843057"/>
                  </a:lnTo>
                  <a:lnTo>
                    <a:pt x="725333" y="809980"/>
                  </a:lnTo>
                  <a:lnTo>
                    <a:pt x="747103" y="763443"/>
                  </a:lnTo>
                  <a:lnTo>
                    <a:pt x="760165" y="714955"/>
                  </a:lnTo>
                  <a:lnTo>
                    <a:pt x="764519" y="665492"/>
                  </a:lnTo>
                  <a:lnTo>
                    <a:pt x="760165" y="616029"/>
                  </a:lnTo>
                  <a:lnTo>
                    <a:pt x="747103" y="567542"/>
                  </a:lnTo>
                  <a:lnTo>
                    <a:pt x="725333" y="521004"/>
                  </a:lnTo>
                  <a:lnTo>
                    <a:pt x="507948" y="144487"/>
                  </a:lnTo>
                  <a:lnTo>
                    <a:pt x="478527" y="102370"/>
                  </a:lnTo>
                  <a:lnTo>
                    <a:pt x="443064" y="66817"/>
                  </a:lnTo>
                  <a:lnTo>
                    <a:pt x="402404" y="38315"/>
                  </a:lnTo>
                  <a:lnTo>
                    <a:pt x="357392" y="17354"/>
                  </a:lnTo>
                  <a:lnTo>
                    <a:pt x="308874" y="4419"/>
                  </a:lnTo>
                  <a:lnTo>
                    <a:pt x="257694" y="0"/>
                  </a:lnTo>
                  <a:close/>
                </a:path>
              </a:pathLst>
            </a:custGeom>
            <a:solidFill>
              <a:srgbClr val="00D2A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/>
            <p:cNvSpPr/>
            <p:nvPr/>
          </p:nvSpPr>
          <p:spPr>
            <a:xfrm>
              <a:off x="1331798" y="2225445"/>
              <a:ext cx="549275" cy="955040"/>
            </a:xfrm>
            <a:custGeom>
              <a:avLst/>
              <a:gdLst/>
              <a:ahLst/>
              <a:cxnLst/>
              <a:rect l="l" t="t" r="r" b="b"/>
              <a:pathLst>
                <a:path w="549275" h="955039">
                  <a:moveTo>
                    <a:pt x="240537" y="0"/>
                  </a:moveTo>
                  <a:lnTo>
                    <a:pt x="166748" y="9322"/>
                  </a:lnTo>
                  <a:lnTo>
                    <a:pt x="99475" y="36268"/>
                  </a:lnTo>
                  <a:lnTo>
                    <a:pt x="41376" y="81296"/>
                  </a:lnTo>
                  <a:lnTo>
                    <a:pt x="19608" y="114082"/>
                  </a:lnTo>
                  <a:lnTo>
                    <a:pt x="3793" y="155737"/>
                  </a:lnTo>
                  <a:lnTo>
                    <a:pt x="0" y="168072"/>
                  </a:lnTo>
                  <a:lnTo>
                    <a:pt x="0" y="282838"/>
                  </a:lnTo>
                  <a:lnTo>
                    <a:pt x="43614" y="329345"/>
                  </a:lnTo>
                  <a:lnTo>
                    <a:pt x="153437" y="415224"/>
                  </a:lnTo>
                  <a:lnTo>
                    <a:pt x="257637" y="486564"/>
                  </a:lnTo>
                  <a:lnTo>
                    <a:pt x="307329" y="542125"/>
                  </a:lnTo>
                  <a:lnTo>
                    <a:pt x="315979" y="610512"/>
                  </a:lnTo>
                  <a:lnTo>
                    <a:pt x="297049" y="720328"/>
                  </a:lnTo>
                  <a:lnTo>
                    <a:pt x="281453" y="837668"/>
                  </a:lnTo>
                  <a:lnTo>
                    <a:pt x="247860" y="901191"/>
                  </a:lnTo>
                  <a:lnTo>
                    <a:pt x="170717" y="932864"/>
                  </a:lnTo>
                  <a:lnTo>
                    <a:pt x="24469" y="954656"/>
                  </a:lnTo>
                  <a:lnTo>
                    <a:pt x="290441" y="920554"/>
                  </a:lnTo>
                  <a:lnTo>
                    <a:pt x="433077" y="867575"/>
                  </a:lnTo>
                  <a:lnTo>
                    <a:pt x="500959" y="758271"/>
                  </a:lnTo>
                  <a:lnTo>
                    <a:pt x="542667" y="555190"/>
                  </a:lnTo>
                  <a:lnTo>
                    <a:pt x="549020" y="515126"/>
                  </a:lnTo>
                  <a:lnTo>
                    <a:pt x="549020" y="280417"/>
                  </a:lnTo>
                  <a:lnTo>
                    <a:pt x="527395" y="223736"/>
                  </a:lnTo>
                  <a:lnTo>
                    <a:pt x="449588" y="89189"/>
                  </a:lnTo>
                  <a:lnTo>
                    <a:pt x="414994" y="58134"/>
                  </a:lnTo>
                  <a:lnTo>
                    <a:pt x="376111" y="33291"/>
                  </a:lnTo>
                  <a:lnTo>
                    <a:pt x="333618" y="15058"/>
                  </a:lnTo>
                  <a:lnTo>
                    <a:pt x="288191" y="3828"/>
                  </a:lnTo>
                  <a:lnTo>
                    <a:pt x="240537" y="0"/>
                  </a:lnTo>
                  <a:close/>
                </a:path>
              </a:pathLst>
            </a:custGeom>
            <a:solidFill>
              <a:srgbClr val="3BECD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/>
            <p:cNvSpPr/>
            <p:nvPr/>
          </p:nvSpPr>
          <p:spPr>
            <a:xfrm>
              <a:off x="1061727" y="2433077"/>
              <a:ext cx="523875" cy="733425"/>
            </a:xfrm>
            <a:custGeom>
              <a:avLst/>
              <a:gdLst/>
              <a:ahLst/>
              <a:cxnLst/>
              <a:rect l="l" t="t" r="r" b="b"/>
              <a:pathLst>
                <a:path w="523875" h="733425">
                  <a:moveTo>
                    <a:pt x="242644" y="0"/>
                  </a:moveTo>
                  <a:lnTo>
                    <a:pt x="30719" y="360540"/>
                  </a:lnTo>
                  <a:lnTo>
                    <a:pt x="12336" y="394583"/>
                  </a:lnTo>
                  <a:lnTo>
                    <a:pt x="3045" y="419476"/>
                  </a:lnTo>
                  <a:lnTo>
                    <a:pt x="0" y="447410"/>
                  </a:lnTo>
                  <a:lnTo>
                    <a:pt x="354" y="490575"/>
                  </a:lnTo>
                  <a:lnTo>
                    <a:pt x="1380" y="547633"/>
                  </a:lnTo>
                  <a:lnTo>
                    <a:pt x="28250" y="615082"/>
                  </a:lnTo>
                  <a:lnTo>
                    <a:pt x="66495" y="656602"/>
                  </a:lnTo>
                  <a:lnTo>
                    <a:pt x="110709" y="702242"/>
                  </a:lnTo>
                  <a:lnTo>
                    <a:pt x="142978" y="725401"/>
                  </a:lnTo>
                  <a:lnTo>
                    <a:pt x="179081" y="733230"/>
                  </a:lnTo>
                  <a:lnTo>
                    <a:pt x="234796" y="732878"/>
                  </a:lnTo>
                  <a:lnTo>
                    <a:pt x="358304" y="730052"/>
                  </a:lnTo>
                  <a:lnTo>
                    <a:pt x="426666" y="710271"/>
                  </a:lnTo>
                  <a:lnTo>
                    <a:pt x="464355" y="656578"/>
                  </a:lnTo>
                  <a:lnTo>
                    <a:pt x="495844" y="552018"/>
                  </a:lnTo>
                  <a:lnTo>
                    <a:pt x="523566" y="446894"/>
                  </a:lnTo>
                  <a:lnTo>
                    <a:pt x="522978" y="383347"/>
                  </a:lnTo>
                  <a:lnTo>
                    <a:pt x="485232" y="335725"/>
                  </a:lnTo>
                  <a:lnTo>
                    <a:pt x="401483" y="278371"/>
                  </a:lnTo>
                  <a:lnTo>
                    <a:pt x="275150" y="182017"/>
                  </a:lnTo>
                  <a:lnTo>
                    <a:pt x="216493" y="120902"/>
                  </a:lnTo>
                  <a:lnTo>
                    <a:pt x="210622" y="68929"/>
                  </a:lnTo>
                  <a:lnTo>
                    <a:pt x="242644" y="0"/>
                  </a:lnTo>
                  <a:close/>
                </a:path>
              </a:pathLst>
            </a:custGeom>
            <a:solidFill>
              <a:srgbClr val="00D2A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/>
            <p:cNvSpPr/>
            <p:nvPr/>
          </p:nvSpPr>
          <p:spPr>
            <a:xfrm>
              <a:off x="1331798" y="2330373"/>
              <a:ext cx="459105" cy="850265"/>
            </a:xfrm>
            <a:custGeom>
              <a:avLst/>
              <a:gdLst/>
              <a:ahLst/>
              <a:cxnLst/>
              <a:rect l="l" t="t" r="r" b="b"/>
              <a:pathLst>
                <a:path w="459105" h="850264">
                  <a:moveTo>
                    <a:pt x="114918" y="0"/>
                  </a:moveTo>
                  <a:lnTo>
                    <a:pt x="26203" y="0"/>
                  </a:lnTo>
                  <a:lnTo>
                    <a:pt x="17576" y="8734"/>
                  </a:lnTo>
                  <a:lnTo>
                    <a:pt x="3797" y="50802"/>
                  </a:lnTo>
                  <a:lnTo>
                    <a:pt x="0" y="63145"/>
                  </a:lnTo>
                  <a:lnTo>
                    <a:pt x="0" y="177913"/>
                  </a:lnTo>
                  <a:lnTo>
                    <a:pt x="43605" y="224415"/>
                  </a:lnTo>
                  <a:lnTo>
                    <a:pt x="153428" y="310301"/>
                  </a:lnTo>
                  <a:lnTo>
                    <a:pt x="257628" y="381634"/>
                  </a:lnTo>
                  <a:lnTo>
                    <a:pt x="307322" y="437193"/>
                  </a:lnTo>
                  <a:lnTo>
                    <a:pt x="315975" y="505582"/>
                  </a:lnTo>
                  <a:lnTo>
                    <a:pt x="297053" y="615406"/>
                  </a:lnTo>
                  <a:lnTo>
                    <a:pt x="281449" y="732738"/>
                  </a:lnTo>
                  <a:lnTo>
                    <a:pt x="247854" y="796258"/>
                  </a:lnTo>
                  <a:lnTo>
                    <a:pt x="170714" y="827934"/>
                  </a:lnTo>
                  <a:lnTo>
                    <a:pt x="24489" y="849731"/>
                  </a:lnTo>
                  <a:lnTo>
                    <a:pt x="293527" y="814690"/>
                  </a:lnTo>
                  <a:lnTo>
                    <a:pt x="428263" y="755172"/>
                  </a:lnTo>
                  <a:lnTo>
                    <a:pt x="458711" y="660736"/>
                  </a:lnTo>
                  <a:lnTo>
                    <a:pt x="458711" y="424454"/>
                  </a:lnTo>
                  <a:lnTo>
                    <a:pt x="447548" y="228790"/>
                  </a:lnTo>
                  <a:lnTo>
                    <a:pt x="411156" y="134750"/>
                  </a:lnTo>
                  <a:lnTo>
                    <a:pt x="317852" y="72260"/>
                  </a:lnTo>
                  <a:lnTo>
                    <a:pt x="137706" y="5196"/>
                  </a:lnTo>
                  <a:lnTo>
                    <a:pt x="114918" y="0"/>
                  </a:lnTo>
                  <a:close/>
                </a:path>
              </a:pathLst>
            </a:custGeom>
            <a:solidFill>
              <a:srgbClr val="FFFFFF">
                <a:alpha val="29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/>
            <p:cNvSpPr/>
            <p:nvPr/>
          </p:nvSpPr>
          <p:spPr>
            <a:xfrm>
              <a:off x="1061720" y="2225445"/>
              <a:ext cx="1017905" cy="955675"/>
            </a:xfrm>
            <a:custGeom>
              <a:avLst/>
              <a:gdLst/>
              <a:ahLst/>
              <a:cxnLst/>
              <a:rect l="l" t="t" r="r" b="b"/>
              <a:pathLst>
                <a:path w="1017905" h="955675">
                  <a:moveTo>
                    <a:pt x="523570" y="654532"/>
                  </a:moveTo>
                  <a:lnTo>
                    <a:pt x="522986" y="590981"/>
                  </a:lnTo>
                  <a:lnTo>
                    <a:pt x="485228" y="543356"/>
                  </a:lnTo>
                  <a:lnTo>
                    <a:pt x="401485" y="486003"/>
                  </a:lnTo>
                  <a:lnTo>
                    <a:pt x="275158" y="389648"/>
                  </a:lnTo>
                  <a:lnTo>
                    <a:pt x="216496" y="328536"/>
                  </a:lnTo>
                  <a:lnTo>
                    <a:pt x="210629" y="276567"/>
                  </a:lnTo>
                  <a:lnTo>
                    <a:pt x="242646" y="207632"/>
                  </a:lnTo>
                  <a:lnTo>
                    <a:pt x="30721" y="568172"/>
                  </a:lnTo>
                  <a:lnTo>
                    <a:pt x="12331" y="602221"/>
                  </a:lnTo>
                  <a:lnTo>
                    <a:pt x="3048" y="627113"/>
                  </a:lnTo>
                  <a:lnTo>
                    <a:pt x="0" y="655053"/>
                  </a:lnTo>
                  <a:lnTo>
                    <a:pt x="355" y="698207"/>
                  </a:lnTo>
                  <a:lnTo>
                    <a:pt x="1384" y="755269"/>
                  </a:lnTo>
                  <a:lnTo>
                    <a:pt x="28257" y="822718"/>
                  </a:lnTo>
                  <a:lnTo>
                    <a:pt x="66497" y="864235"/>
                  </a:lnTo>
                  <a:lnTo>
                    <a:pt x="110705" y="909878"/>
                  </a:lnTo>
                  <a:lnTo>
                    <a:pt x="142976" y="933043"/>
                  </a:lnTo>
                  <a:lnTo>
                    <a:pt x="179082" y="940866"/>
                  </a:lnTo>
                  <a:lnTo>
                    <a:pt x="234797" y="940511"/>
                  </a:lnTo>
                  <a:lnTo>
                    <a:pt x="358305" y="937691"/>
                  </a:lnTo>
                  <a:lnTo>
                    <a:pt x="426669" y="917905"/>
                  </a:lnTo>
                  <a:lnTo>
                    <a:pt x="464362" y="864209"/>
                  </a:lnTo>
                  <a:lnTo>
                    <a:pt x="495846" y="759650"/>
                  </a:lnTo>
                  <a:lnTo>
                    <a:pt x="523570" y="654532"/>
                  </a:lnTo>
                  <a:close/>
                </a:path>
                <a:path w="1017905" h="955675">
                  <a:moveTo>
                    <a:pt x="1017409" y="665492"/>
                  </a:moveTo>
                  <a:lnTo>
                    <a:pt x="1013053" y="616026"/>
                  </a:lnTo>
                  <a:lnTo>
                    <a:pt x="999998" y="567550"/>
                  </a:lnTo>
                  <a:lnTo>
                    <a:pt x="978230" y="521004"/>
                  </a:lnTo>
                  <a:lnTo>
                    <a:pt x="760844" y="144487"/>
                  </a:lnTo>
                  <a:lnTo>
                    <a:pt x="731418" y="102374"/>
                  </a:lnTo>
                  <a:lnTo>
                    <a:pt x="695960" y="66814"/>
                  </a:lnTo>
                  <a:lnTo>
                    <a:pt x="655294" y="38315"/>
                  </a:lnTo>
                  <a:lnTo>
                    <a:pt x="610285" y="17360"/>
                  </a:lnTo>
                  <a:lnTo>
                    <a:pt x="561759" y="4419"/>
                  </a:lnTo>
                  <a:lnTo>
                    <a:pt x="510590" y="0"/>
                  </a:lnTo>
                  <a:lnTo>
                    <a:pt x="473049" y="2362"/>
                  </a:lnTo>
                  <a:lnTo>
                    <a:pt x="402221" y="20688"/>
                  </a:lnTo>
                  <a:lnTo>
                    <a:pt x="338340" y="55867"/>
                  </a:lnTo>
                  <a:lnTo>
                    <a:pt x="289674" y="114084"/>
                  </a:lnTo>
                  <a:lnTo>
                    <a:pt x="273875" y="155740"/>
                  </a:lnTo>
                  <a:lnTo>
                    <a:pt x="252895" y="223939"/>
                  </a:lnTo>
                  <a:lnTo>
                    <a:pt x="261480" y="273697"/>
                  </a:lnTo>
                  <a:lnTo>
                    <a:pt x="313677" y="329349"/>
                  </a:lnTo>
                  <a:lnTo>
                    <a:pt x="423506" y="415226"/>
                  </a:lnTo>
                  <a:lnTo>
                    <a:pt x="527697" y="486575"/>
                  </a:lnTo>
                  <a:lnTo>
                    <a:pt x="577392" y="542124"/>
                  </a:lnTo>
                  <a:lnTo>
                    <a:pt x="586041" y="610514"/>
                  </a:lnTo>
                  <a:lnTo>
                    <a:pt x="567131" y="720331"/>
                  </a:lnTo>
                  <a:lnTo>
                    <a:pt x="551522" y="837679"/>
                  </a:lnTo>
                  <a:lnTo>
                    <a:pt x="517931" y="901192"/>
                  </a:lnTo>
                  <a:lnTo>
                    <a:pt x="440791" y="932865"/>
                  </a:lnTo>
                  <a:lnTo>
                    <a:pt x="294551" y="954659"/>
                  </a:lnTo>
                  <a:lnTo>
                    <a:pt x="705815" y="954659"/>
                  </a:lnTo>
                  <a:lnTo>
                    <a:pt x="712978" y="955154"/>
                  </a:lnTo>
                  <a:lnTo>
                    <a:pt x="718591" y="955281"/>
                  </a:lnTo>
                  <a:lnTo>
                    <a:pt x="736790" y="954328"/>
                  </a:lnTo>
                  <a:lnTo>
                    <a:pt x="780135" y="949858"/>
                  </a:lnTo>
                  <a:lnTo>
                    <a:pt x="821550" y="939253"/>
                  </a:lnTo>
                  <a:lnTo>
                    <a:pt x="860501" y="922782"/>
                  </a:lnTo>
                  <a:lnTo>
                    <a:pt x="896493" y="900760"/>
                  </a:lnTo>
                  <a:lnTo>
                    <a:pt x="930173" y="872286"/>
                  </a:lnTo>
                  <a:lnTo>
                    <a:pt x="956056" y="843064"/>
                  </a:lnTo>
                  <a:lnTo>
                    <a:pt x="978230" y="809980"/>
                  </a:lnTo>
                  <a:lnTo>
                    <a:pt x="999998" y="763447"/>
                  </a:lnTo>
                  <a:lnTo>
                    <a:pt x="1013053" y="714959"/>
                  </a:lnTo>
                  <a:lnTo>
                    <a:pt x="1017409" y="665492"/>
                  </a:lnTo>
                  <a:close/>
                </a:path>
              </a:pathLst>
            </a:custGeom>
            <a:solidFill>
              <a:srgbClr val="533AB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/>
            <p:cNvSpPr/>
            <p:nvPr/>
          </p:nvSpPr>
          <p:spPr>
            <a:xfrm>
              <a:off x="1331798" y="2225445"/>
              <a:ext cx="549275" cy="955040"/>
            </a:xfrm>
            <a:custGeom>
              <a:avLst/>
              <a:gdLst/>
              <a:ahLst/>
              <a:cxnLst/>
              <a:rect l="l" t="t" r="r" b="b"/>
              <a:pathLst>
                <a:path w="549275" h="955039">
                  <a:moveTo>
                    <a:pt x="240537" y="0"/>
                  </a:moveTo>
                  <a:lnTo>
                    <a:pt x="166748" y="9322"/>
                  </a:lnTo>
                  <a:lnTo>
                    <a:pt x="99475" y="36268"/>
                  </a:lnTo>
                  <a:lnTo>
                    <a:pt x="41376" y="81296"/>
                  </a:lnTo>
                  <a:lnTo>
                    <a:pt x="19608" y="114082"/>
                  </a:lnTo>
                  <a:lnTo>
                    <a:pt x="3793" y="155737"/>
                  </a:lnTo>
                  <a:lnTo>
                    <a:pt x="0" y="168072"/>
                  </a:lnTo>
                  <a:lnTo>
                    <a:pt x="0" y="282838"/>
                  </a:lnTo>
                  <a:lnTo>
                    <a:pt x="43614" y="329345"/>
                  </a:lnTo>
                  <a:lnTo>
                    <a:pt x="153437" y="415224"/>
                  </a:lnTo>
                  <a:lnTo>
                    <a:pt x="257637" y="486564"/>
                  </a:lnTo>
                  <a:lnTo>
                    <a:pt x="307329" y="542125"/>
                  </a:lnTo>
                  <a:lnTo>
                    <a:pt x="315979" y="610512"/>
                  </a:lnTo>
                  <a:lnTo>
                    <a:pt x="297049" y="720328"/>
                  </a:lnTo>
                  <a:lnTo>
                    <a:pt x="281453" y="837668"/>
                  </a:lnTo>
                  <a:lnTo>
                    <a:pt x="247860" y="901191"/>
                  </a:lnTo>
                  <a:lnTo>
                    <a:pt x="170717" y="932864"/>
                  </a:lnTo>
                  <a:lnTo>
                    <a:pt x="24469" y="954656"/>
                  </a:lnTo>
                  <a:lnTo>
                    <a:pt x="290441" y="920554"/>
                  </a:lnTo>
                  <a:lnTo>
                    <a:pt x="433077" y="867575"/>
                  </a:lnTo>
                  <a:lnTo>
                    <a:pt x="500959" y="758271"/>
                  </a:lnTo>
                  <a:lnTo>
                    <a:pt x="542667" y="555190"/>
                  </a:lnTo>
                  <a:lnTo>
                    <a:pt x="549020" y="515126"/>
                  </a:lnTo>
                  <a:lnTo>
                    <a:pt x="549020" y="280417"/>
                  </a:lnTo>
                  <a:lnTo>
                    <a:pt x="527395" y="223736"/>
                  </a:lnTo>
                  <a:lnTo>
                    <a:pt x="449588" y="89189"/>
                  </a:lnTo>
                  <a:lnTo>
                    <a:pt x="414994" y="58134"/>
                  </a:lnTo>
                  <a:lnTo>
                    <a:pt x="376111" y="33291"/>
                  </a:lnTo>
                  <a:lnTo>
                    <a:pt x="333618" y="15058"/>
                  </a:lnTo>
                  <a:lnTo>
                    <a:pt x="288191" y="3828"/>
                  </a:lnTo>
                  <a:lnTo>
                    <a:pt x="240537" y="0"/>
                  </a:lnTo>
                  <a:close/>
                </a:path>
              </a:pathLst>
            </a:custGeom>
            <a:solidFill>
              <a:srgbClr val="C79FE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/>
            <p:cNvSpPr/>
            <p:nvPr/>
          </p:nvSpPr>
          <p:spPr>
            <a:xfrm>
              <a:off x="1331798" y="2330373"/>
              <a:ext cx="459105" cy="850265"/>
            </a:xfrm>
            <a:custGeom>
              <a:avLst/>
              <a:gdLst/>
              <a:ahLst/>
              <a:cxnLst/>
              <a:rect l="l" t="t" r="r" b="b"/>
              <a:pathLst>
                <a:path w="459105" h="850264">
                  <a:moveTo>
                    <a:pt x="114918" y="0"/>
                  </a:moveTo>
                  <a:lnTo>
                    <a:pt x="26203" y="0"/>
                  </a:lnTo>
                  <a:lnTo>
                    <a:pt x="17576" y="8734"/>
                  </a:lnTo>
                  <a:lnTo>
                    <a:pt x="3797" y="50802"/>
                  </a:lnTo>
                  <a:lnTo>
                    <a:pt x="0" y="63145"/>
                  </a:lnTo>
                  <a:lnTo>
                    <a:pt x="0" y="177913"/>
                  </a:lnTo>
                  <a:lnTo>
                    <a:pt x="43605" y="224415"/>
                  </a:lnTo>
                  <a:lnTo>
                    <a:pt x="153428" y="310301"/>
                  </a:lnTo>
                  <a:lnTo>
                    <a:pt x="257628" y="381634"/>
                  </a:lnTo>
                  <a:lnTo>
                    <a:pt x="307322" y="437193"/>
                  </a:lnTo>
                  <a:lnTo>
                    <a:pt x="315975" y="505582"/>
                  </a:lnTo>
                  <a:lnTo>
                    <a:pt x="297053" y="615406"/>
                  </a:lnTo>
                  <a:lnTo>
                    <a:pt x="281449" y="732738"/>
                  </a:lnTo>
                  <a:lnTo>
                    <a:pt x="247854" y="796258"/>
                  </a:lnTo>
                  <a:lnTo>
                    <a:pt x="170714" y="827934"/>
                  </a:lnTo>
                  <a:lnTo>
                    <a:pt x="24489" y="849731"/>
                  </a:lnTo>
                  <a:lnTo>
                    <a:pt x="293527" y="814690"/>
                  </a:lnTo>
                  <a:lnTo>
                    <a:pt x="428263" y="755172"/>
                  </a:lnTo>
                  <a:lnTo>
                    <a:pt x="458711" y="660736"/>
                  </a:lnTo>
                  <a:lnTo>
                    <a:pt x="458711" y="424454"/>
                  </a:lnTo>
                  <a:lnTo>
                    <a:pt x="447548" y="228790"/>
                  </a:lnTo>
                  <a:lnTo>
                    <a:pt x="411156" y="134750"/>
                  </a:lnTo>
                  <a:lnTo>
                    <a:pt x="317852" y="72260"/>
                  </a:lnTo>
                  <a:lnTo>
                    <a:pt x="137706" y="5196"/>
                  </a:lnTo>
                  <a:lnTo>
                    <a:pt x="114918" y="0"/>
                  </a:lnTo>
                  <a:close/>
                </a:path>
              </a:pathLst>
            </a:custGeom>
            <a:solidFill>
              <a:srgbClr val="FFFFFF">
                <a:alpha val="29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/>
            <p:cNvSpPr/>
            <p:nvPr/>
          </p:nvSpPr>
          <p:spPr>
            <a:xfrm>
              <a:off x="1062075" y="2225445"/>
              <a:ext cx="1017269" cy="955675"/>
            </a:xfrm>
            <a:custGeom>
              <a:avLst/>
              <a:gdLst/>
              <a:ahLst/>
              <a:cxnLst/>
              <a:rect l="l" t="t" r="r" b="b"/>
              <a:pathLst>
                <a:path w="1017269" h="955675">
                  <a:moveTo>
                    <a:pt x="430326" y="865416"/>
                  </a:moveTo>
                  <a:lnTo>
                    <a:pt x="279196" y="865416"/>
                  </a:lnTo>
                  <a:lnTo>
                    <a:pt x="207962" y="852462"/>
                  </a:lnTo>
                  <a:lnTo>
                    <a:pt x="156679" y="823658"/>
                  </a:lnTo>
                  <a:lnTo>
                    <a:pt x="125653" y="794804"/>
                  </a:lnTo>
                  <a:lnTo>
                    <a:pt x="82740" y="719061"/>
                  </a:lnTo>
                  <a:lnTo>
                    <a:pt x="78676" y="662990"/>
                  </a:lnTo>
                  <a:lnTo>
                    <a:pt x="87591" y="622604"/>
                  </a:lnTo>
                  <a:lnTo>
                    <a:pt x="94005" y="607110"/>
                  </a:lnTo>
                  <a:lnTo>
                    <a:pt x="254342" y="326517"/>
                  </a:lnTo>
                  <a:lnTo>
                    <a:pt x="237236" y="276796"/>
                  </a:lnTo>
                  <a:lnTo>
                    <a:pt x="234784" y="239395"/>
                  </a:lnTo>
                  <a:lnTo>
                    <a:pt x="239102" y="215836"/>
                  </a:lnTo>
                  <a:lnTo>
                    <a:pt x="242290" y="207645"/>
                  </a:lnTo>
                  <a:lnTo>
                    <a:pt x="30365" y="568185"/>
                  </a:lnTo>
                  <a:lnTo>
                    <a:pt x="12192" y="612508"/>
                  </a:lnTo>
                  <a:lnTo>
                    <a:pt x="3238" y="654545"/>
                  </a:lnTo>
                  <a:lnTo>
                    <a:pt x="266" y="685901"/>
                  </a:lnTo>
                  <a:lnTo>
                    <a:pt x="0" y="698220"/>
                  </a:lnTo>
                  <a:lnTo>
                    <a:pt x="10337" y="764997"/>
                  </a:lnTo>
                  <a:lnTo>
                    <a:pt x="33070" y="817537"/>
                  </a:lnTo>
                  <a:lnTo>
                    <a:pt x="55803" y="851903"/>
                  </a:lnTo>
                  <a:lnTo>
                    <a:pt x="123621" y="909497"/>
                  </a:lnTo>
                  <a:lnTo>
                    <a:pt x="178015" y="932014"/>
                  </a:lnTo>
                  <a:lnTo>
                    <a:pt x="218541" y="939711"/>
                  </a:lnTo>
                  <a:lnTo>
                    <a:pt x="234442" y="940511"/>
                  </a:lnTo>
                  <a:lnTo>
                    <a:pt x="299148" y="934339"/>
                  </a:lnTo>
                  <a:lnTo>
                    <a:pt x="352729" y="917803"/>
                  </a:lnTo>
                  <a:lnTo>
                    <a:pt x="396151" y="893838"/>
                  </a:lnTo>
                  <a:lnTo>
                    <a:pt x="430326" y="865416"/>
                  </a:lnTo>
                  <a:close/>
                </a:path>
                <a:path w="1017269" h="955675">
                  <a:moveTo>
                    <a:pt x="1017054" y="665492"/>
                  </a:moveTo>
                  <a:lnTo>
                    <a:pt x="1012698" y="616026"/>
                  </a:lnTo>
                  <a:lnTo>
                    <a:pt x="999642" y="567550"/>
                  </a:lnTo>
                  <a:lnTo>
                    <a:pt x="977874" y="521004"/>
                  </a:lnTo>
                  <a:lnTo>
                    <a:pt x="760488" y="144487"/>
                  </a:lnTo>
                  <a:lnTo>
                    <a:pt x="731062" y="102374"/>
                  </a:lnTo>
                  <a:lnTo>
                    <a:pt x="695604" y="66814"/>
                  </a:lnTo>
                  <a:lnTo>
                    <a:pt x="654939" y="38315"/>
                  </a:lnTo>
                  <a:lnTo>
                    <a:pt x="609930" y="17360"/>
                  </a:lnTo>
                  <a:lnTo>
                    <a:pt x="561403" y="4419"/>
                  </a:lnTo>
                  <a:lnTo>
                    <a:pt x="510235" y="0"/>
                  </a:lnTo>
                  <a:lnTo>
                    <a:pt x="472694" y="2362"/>
                  </a:lnTo>
                  <a:lnTo>
                    <a:pt x="401866" y="20688"/>
                  </a:lnTo>
                  <a:lnTo>
                    <a:pt x="337985" y="55867"/>
                  </a:lnTo>
                  <a:lnTo>
                    <a:pt x="289318" y="114084"/>
                  </a:lnTo>
                  <a:lnTo>
                    <a:pt x="273519" y="155740"/>
                  </a:lnTo>
                  <a:lnTo>
                    <a:pt x="263918" y="201333"/>
                  </a:lnTo>
                  <a:lnTo>
                    <a:pt x="271614" y="225691"/>
                  </a:lnTo>
                  <a:lnTo>
                    <a:pt x="289661" y="264731"/>
                  </a:lnTo>
                  <a:lnTo>
                    <a:pt x="353517" y="152984"/>
                  </a:lnTo>
                  <a:lnTo>
                    <a:pt x="399326" y="112306"/>
                  </a:lnTo>
                  <a:lnTo>
                    <a:pt x="449529" y="92976"/>
                  </a:lnTo>
                  <a:lnTo>
                    <a:pt x="490004" y="87134"/>
                  </a:lnTo>
                  <a:lnTo>
                    <a:pt x="506641" y="86931"/>
                  </a:lnTo>
                  <a:lnTo>
                    <a:pt x="572719" y="97993"/>
                  </a:lnTo>
                  <a:lnTo>
                    <a:pt x="618274" y="122326"/>
                  </a:lnTo>
                  <a:lnTo>
                    <a:pt x="653110" y="157708"/>
                  </a:lnTo>
                  <a:lnTo>
                    <a:pt x="900811" y="585863"/>
                  </a:lnTo>
                  <a:lnTo>
                    <a:pt x="919607" y="648970"/>
                  </a:lnTo>
                  <a:lnTo>
                    <a:pt x="914958" y="705002"/>
                  </a:lnTo>
                  <a:lnTo>
                    <a:pt x="901471" y="745109"/>
                  </a:lnTo>
                  <a:lnTo>
                    <a:pt x="841133" y="825944"/>
                  </a:lnTo>
                  <a:lnTo>
                    <a:pt x="785215" y="856576"/>
                  </a:lnTo>
                  <a:lnTo>
                    <a:pt x="740803" y="865378"/>
                  </a:lnTo>
                  <a:lnTo>
                    <a:pt x="492290" y="865416"/>
                  </a:lnTo>
                  <a:lnTo>
                    <a:pt x="457657" y="894778"/>
                  </a:lnTo>
                  <a:lnTo>
                    <a:pt x="413816" y="920699"/>
                  </a:lnTo>
                  <a:lnTo>
                    <a:pt x="359689" y="941285"/>
                  </a:lnTo>
                  <a:lnTo>
                    <a:pt x="294195" y="954659"/>
                  </a:lnTo>
                  <a:lnTo>
                    <a:pt x="705459" y="954659"/>
                  </a:lnTo>
                  <a:lnTo>
                    <a:pt x="712622" y="955154"/>
                  </a:lnTo>
                  <a:lnTo>
                    <a:pt x="718235" y="955281"/>
                  </a:lnTo>
                  <a:lnTo>
                    <a:pt x="736434" y="954328"/>
                  </a:lnTo>
                  <a:lnTo>
                    <a:pt x="779780" y="949858"/>
                  </a:lnTo>
                  <a:lnTo>
                    <a:pt x="821194" y="939253"/>
                  </a:lnTo>
                  <a:lnTo>
                    <a:pt x="860145" y="922782"/>
                  </a:lnTo>
                  <a:lnTo>
                    <a:pt x="896137" y="900760"/>
                  </a:lnTo>
                  <a:lnTo>
                    <a:pt x="929817" y="872286"/>
                  </a:lnTo>
                  <a:lnTo>
                    <a:pt x="955700" y="843064"/>
                  </a:lnTo>
                  <a:lnTo>
                    <a:pt x="977874" y="809980"/>
                  </a:lnTo>
                  <a:lnTo>
                    <a:pt x="999642" y="763447"/>
                  </a:lnTo>
                  <a:lnTo>
                    <a:pt x="1012698" y="714959"/>
                  </a:lnTo>
                  <a:lnTo>
                    <a:pt x="1017054" y="665492"/>
                  </a:lnTo>
                  <a:close/>
                </a:path>
              </a:pathLst>
            </a:custGeom>
            <a:solidFill>
              <a:srgbClr val="FFFFFF">
                <a:alpha val="19999"/>
              </a:srgbClr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3" name="object 3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pc="30" b="1">
                <a:solidFill>
                  <a:srgbClr val="FFFFFF"/>
                </a:solidFill>
                <a:latin typeface="Poppins-SemiBold"/>
                <a:cs typeface="Poppins-SemiBold"/>
              </a:rPr>
              <a:t>nui</a:t>
            </a:r>
            <a:r>
              <a:rPr dirty="0" spc="30"/>
              <a:t>markets</a:t>
            </a:r>
          </a:p>
        </p:txBody>
      </p:sp>
      <p:sp>
        <p:nvSpPr>
          <p:cNvPr id="34" name="object 34"/>
          <p:cNvSpPr txBox="1"/>
          <p:nvPr/>
        </p:nvSpPr>
        <p:spPr>
          <a:xfrm>
            <a:off x="2237314" y="2691255"/>
            <a:ext cx="2793365" cy="4914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050">
                <a:solidFill>
                  <a:srgbClr val="8B9EA5"/>
                </a:solidFill>
                <a:latin typeface="Poppins-Light"/>
                <a:cs typeface="Poppins-Light"/>
              </a:rPr>
              <a:t>North</a:t>
            </a:r>
            <a:r>
              <a:rPr dirty="0" sz="3050" spc="-50">
                <a:solidFill>
                  <a:srgbClr val="8B9EA5"/>
                </a:solidFill>
                <a:latin typeface="Poppins-Light"/>
                <a:cs typeface="Poppins-Light"/>
              </a:rPr>
              <a:t> </a:t>
            </a:r>
            <a:r>
              <a:rPr dirty="0" sz="3050">
                <a:solidFill>
                  <a:srgbClr val="8B9EA5"/>
                </a:solidFill>
                <a:latin typeface="Poppins-Light"/>
                <a:cs typeface="Poppins-Light"/>
              </a:rPr>
              <a:t>America</a:t>
            </a:r>
            <a:endParaRPr sz="3050">
              <a:latin typeface="Poppins-Light"/>
              <a:cs typeface="Poppins-Ligh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2296795" cy="7563484"/>
          </a:xfrm>
          <a:custGeom>
            <a:avLst/>
            <a:gdLst/>
            <a:ahLst/>
            <a:cxnLst/>
            <a:rect l="l" t="t" r="r" b="b"/>
            <a:pathLst>
              <a:path w="2296795" h="7563484">
                <a:moveTo>
                  <a:pt x="2296337" y="0"/>
                </a:moveTo>
                <a:lnTo>
                  <a:pt x="0" y="0"/>
                </a:lnTo>
                <a:lnTo>
                  <a:pt x="0" y="7563358"/>
                </a:lnTo>
                <a:lnTo>
                  <a:pt x="2296337" y="7563358"/>
                </a:lnTo>
                <a:lnTo>
                  <a:pt x="2296337" y="0"/>
                </a:lnTo>
                <a:close/>
              </a:path>
            </a:pathLst>
          </a:custGeom>
          <a:solidFill>
            <a:srgbClr val="182037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" name="object 3"/>
          <p:cNvGrpSpPr/>
          <p:nvPr/>
        </p:nvGrpSpPr>
        <p:grpSpPr>
          <a:xfrm>
            <a:off x="2815865" y="6682872"/>
            <a:ext cx="441959" cy="414655"/>
            <a:chOff x="2815865" y="6682872"/>
            <a:chExt cx="441959" cy="414655"/>
          </a:xfrm>
        </p:grpSpPr>
        <p:sp>
          <p:nvSpPr>
            <p:cNvPr id="4" name="object 4"/>
            <p:cNvSpPr/>
            <p:nvPr/>
          </p:nvSpPr>
          <p:spPr>
            <a:xfrm>
              <a:off x="2815856" y="6682879"/>
              <a:ext cx="441959" cy="414655"/>
            </a:xfrm>
            <a:custGeom>
              <a:avLst/>
              <a:gdLst/>
              <a:ahLst/>
              <a:cxnLst/>
              <a:rect l="l" t="t" r="r" b="b"/>
              <a:pathLst>
                <a:path w="441960" h="414654">
                  <a:moveTo>
                    <a:pt x="227190" y="284022"/>
                  </a:moveTo>
                  <a:lnTo>
                    <a:pt x="226936" y="256451"/>
                  </a:lnTo>
                  <a:lnTo>
                    <a:pt x="210553" y="235788"/>
                  </a:lnTo>
                  <a:lnTo>
                    <a:pt x="174218" y="210908"/>
                  </a:lnTo>
                  <a:lnTo>
                    <a:pt x="119392" y="169100"/>
                  </a:lnTo>
                  <a:lnTo>
                    <a:pt x="93941" y="142570"/>
                  </a:lnTo>
                  <a:lnTo>
                    <a:pt x="91389" y="120015"/>
                  </a:lnTo>
                  <a:lnTo>
                    <a:pt x="105295" y="90106"/>
                  </a:lnTo>
                  <a:lnTo>
                    <a:pt x="13335" y="246557"/>
                  </a:lnTo>
                  <a:lnTo>
                    <a:pt x="5346" y="261327"/>
                  </a:lnTo>
                  <a:lnTo>
                    <a:pt x="1320" y="272135"/>
                  </a:lnTo>
                  <a:lnTo>
                    <a:pt x="0" y="284264"/>
                  </a:lnTo>
                  <a:lnTo>
                    <a:pt x="596" y="327748"/>
                  </a:lnTo>
                  <a:lnTo>
                    <a:pt x="28867" y="375031"/>
                  </a:lnTo>
                  <a:lnTo>
                    <a:pt x="62039" y="404888"/>
                  </a:lnTo>
                  <a:lnTo>
                    <a:pt x="77711" y="408279"/>
                  </a:lnTo>
                  <a:lnTo>
                    <a:pt x="101892" y="408127"/>
                  </a:lnTo>
                  <a:lnTo>
                    <a:pt x="155473" y="406895"/>
                  </a:lnTo>
                  <a:lnTo>
                    <a:pt x="185140" y="398310"/>
                  </a:lnTo>
                  <a:lnTo>
                    <a:pt x="201498" y="375018"/>
                  </a:lnTo>
                  <a:lnTo>
                    <a:pt x="215163" y="329641"/>
                  </a:lnTo>
                  <a:lnTo>
                    <a:pt x="227190" y="284022"/>
                  </a:lnTo>
                  <a:close/>
                </a:path>
                <a:path w="441960" h="414654">
                  <a:moveTo>
                    <a:pt x="441490" y="288785"/>
                  </a:moveTo>
                  <a:lnTo>
                    <a:pt x="424484" y="226085"/>
                  </a:lnTo>
                  <a:lnTo>
                    <a:pt x="330149" y="62712"/>
                  </a:lnTo>
                  <a:lnTo>
                    <a:pt x="284353" y="16624"/>
                  </a:lnTo>
                  <a:lnTo>
                    <a:pt x="221551" y="0"/>
                  </a:lnTo>
                  <a:lnTo>
                    <a:pt x="205270" y="1028"/>
                  </a:lnTo>
                  <a:lnTo>
                    <a:pt x="160362" y="15748"/>
                  </a:lnTo>
                  <a:lnTo>
                    <a:pt x="125704" y="49517"/>
                  </a:lnTo>
                  <a:lnTo>
                    <a:pt x="109740" y="97180"/>
                  </a:lnTo>
                  <a:lnTo>
                    <a:pt x="113474" y="118770"/>
                  </a:lnTo>
                  <a:lnTo>
                    <a:pt x="136118" y="142925"/>
                  </a:lnTo>
                  <a:lnTo>
                    <a:pt x="183769" y="180187"/>
                  </a:lnTo>
                  <a:lnTo>
                    <a:pt x="228981" y="211150"/>
                  </a:lnTo>
                  <a:lnTo>
                    <a:pt x="250545" y="235254"/>
                  </a:lnTo>
                  <a:lnTo>
                    <a:pt x="254304" y="264934"/>
                  </a:lnTo>
                  <a:lnTo>
                    <a:pt x="246100" y="312585"/>
                  </a:lnTo>
                  <a:lnTo>
                    <a:pt x="239331" y="363499"/>
                  </a:lnTo>
                  <a:lnTo>
                    <a:pt x="224751" y="391058"/>
                  </a:lnTo>
                  <a:lnTo>
                    <a:pt x="191274" y="404812"/>
                  </a:lnTo>
                  <a:lnTo>
                    <a:pt x="127812" y="414261"/>
                  </a:lnTo>
                  <a:lnTo>
                    <a:pt x="306273" y="414261"/>
                  </a:lnTo>
                  <a:lnTo>
                    <a:pt x="356501" y="407581"/>
                  </a:lnTo>
                  <a:lnTo>
                    <a:pt x="394055" y="387311"/>
                  </a:lnTo>
                  <a:lnTo>
                    <a:pt x="419887" y="358863"/>
                  </a:lnTo>
                  <a:lnTo>
                    <a:pt x="437235" y="320852"/>
                  </a:lnTo>
                  <a:lnTo>
                    <a:pt x="441490" y="288785"/>
                  </a:lnTo>
                  <a:close/>
                </a:path>
              </a:pathLst>
            </a:custGeom>
            <a:solidFill>
              <a:srgbClr val="00AAE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2933052" y="6682881"/>
              <a:ext cx="238760" cy="414655"/>
            </a:xfrm>
            <a:custGeom>
              <a:avLst/>
              <a:gdLst/>
              <a:ahLst/>
              <a:cxnLst/>
              <a:rect l="l" t="t" r="r" b="b"/>
              <a:pathLst>
                <a:path w="238760" h="414654">
                  <a:moveTo>
                    <a:pt x="104419" y="0"/>
                  </a:moveTo>
                  <a:lnTo>
                    <a:pt x="57343" y="8974"/>
                  </a:lnTo>
                  <a:lnTo>
                    <a:pt x="17956" y="35273"/>
                  </a:lnTo>
                  <a:lnTo>
                    <a:pt x="0" y="72941"/>
                  </a:lnTo>
                  <a:lnTo>
                    <a:pt x="0" y="122733"/>
                  </a:lnTo>
                  <a:lnTo>
                    <a:pt x="18929" y="142918"/>
                  </a:lnTo>
                  <a:lnTo>
                    <a:pt x="66586" y="180182"/>
                  </a:lnTo>
                  <a:lnTo>
                    <a:pt x="111801" y="211133"/>
                  </a:lnTo>
                  <a:lnTo>
                    <a:pt x="133364" y="235240"/>
                  </a:lnTo>
                  <a:lnTo>
                    <a:pt x="137118" y="264914"/>
                  </a:lnTo>
                  <a:lnTo>
                    <a:pt x="128905" y="312567"/>
                  </a:lnTo>
                  <a:lnTo>
                    <a:pt x="122134" y="363490"/>
                  </a:lnTo>
                  <a:lnTo>
                    <a:pt x="107557" y="391058"/>
                  </a:lnTo>
                  <a:lnTo>
                    <a:pt x="74085" y="404802"/>
                  </a:lnTo>
                  <a:lnTo>
                    <a:pt x="10629" y="414256"/>
                  </a:lnTo>
                  <a:lnTo>
                    <a:pt x="126035" y="399460"/>
                  </a:lnTo>
                  <a:lnTo>
                    <a:pt x="187926" y="376473"/>
                  </a:lnTo>
                  <a:lnTo>
                    <a:pt x="217382" y="329045"/>
                  </a:lnTo>
                  <a:lnTo>
                    <a:pt x="235483" y="240926"/>
                  </a:lnTo>
                  <a:lnTo>
                    <a:pt x="238239" y="223552"/>
                  </a:lnTo>
                  <a:lnTo>
                    <a:pt x="238239" y="121665"/>
                  </a:lnTo>
                  <a:lnTo>
                    <a:pt x="195097" y="38704"/>
                  </a:lnTo>
                  <a:lnTo>
                    <a:pt x="154171" y="10115"/>
                  </a:lnTo>
                  <a:lnTo>
                    <a:pt x="130092" y="2580"/>
                  </a:lnTo>
                  <a:lnTo>
                    <a:pt x="104419" y="0"/>
                  </a:lnTo>
                  <a:close/>
                </a:path>
              </a:pathLst>
            </a:custGeom>
            <a:solidFill>
              <a:srgbClr val="5BC8E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2933052" y="6728413"/>
              <a:ext cx="199390" cy="368935"/>
            </a:xfrm>
            <a:custGeom>
              <a:avLst/>
              <a:gdLst/>
              <a:ahLst/>
              <a:cxnLst/>
              <a:rect l="l" t="t" r="r" b="b"/>
              <a:pathLst>
                <a:path w="199389" h="368934">
                  <a:moveTo>
                    <a:pt x="49842" y="0"/>
                  </a:moveTo>
                  <a:lnTo>
                    <a:pt x="11378" y="0"/>
                  </a:lnTo>
                  <a:lnTo>
                    <a:pt x="7629" y="3794"/>
                  </a:lnTo>
                  <a:lnTo>
                    <a:pt x="1642" y="22048"/>
                  </a:lnTo>
                  <a:lnTo>
                    <a:pt x="0" y="27391"/>
                  </a:lnTo>
                  <a:lnTo>
                    <a:pt x="0" y="77196"/>
                  </a:lnTo>
                  <a:lnTo>
                    <a:pt x="18933" y="97382"/>
                  </a:lnTo>
                  <a:lnTo>
                    <a:pt x="66589" y="134646"/>
                  </a:lnTo>
                  <a:lnTo>
                    <a:pt x="111797" y="165604"/>
                  </a:lnTo>
                  <a:lnTo>
                    <a:pt x="133358" y="189715"/>
                  </a:lnTo>
                  <a:lnTo>
                    <a:pt x="137114" y="219391"/>
                  </a:lnTo>
                  <a:lnTo>
                    <a:pt x="128908" y="267044"/>
                  </a:lnTo>
                  <a:lnTo>
                    <a:pt x="122138" y="317960"/>
                  </a:lnTo>
                  <a:lnTo>
                    <a:pt x="107560" y="345523"/>
                  </a:lnTo>
                  <a:lnTo>
                    <a:pt x="74083" y="359266"/>
                  </a:lnTo>
                  <a:lnTo>
                    <a:pt x="10620" y="368720"/>
                  </a:lnTo>
                  <a:lnTo>
                    <a:pt x="127374" y="353519"/>
                  </a:lnTo>
                  <a:lnTo>
                    <a:pt x="185842" y="327696"/>
                  </a:lnTo>
                  <a:lnTo>
                    <a:pt x="199059" y="286710"/>
                  </a:lnTo>
                  <a:lnTo>
                    <a:pt x="199059" y="184157"/>
                  </a:lnTo>
                  <a:lnTo>
                    <a:pt x="194215" y="99279"/>
                  </a:lnTo>
                  <a:lnTo>
                    <a:pt x="178421" y="58470"/>
                  </a:lnTo>
                  <a:lnTo>
                    <a:pt x="137931" y="31356"/>
                  </a:lnTo>
                  <a:lnTo>
                    <a:pt x="59757" y="2261"/>
                  </a:lnTo>
                  <a:lnTo>
                    <a:pt x="49842" y="0"/>
                  </a:lnTo>
                  <a:close/>
                </a:path>
              </a:pathLst>
            </a:custGeom>
            <a:solidFill>
              <a:srgbClr val="FFFFFF">
                <a:alpha val="29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2925603" y="6682872"/>
              <a:ext cx="332105" cy="414655"/>
            </a:xfrm>
            <a:custGeom>
              <a:avLst/>
              <a:gdLst/>
              <a:ahLst/>
              <a:cxnLst/>
              <a:rect l="l" t="t" r="r" b="b"/>
              <a:pathLst>
                <a:path w="332104" h="414654">
                  <a:moveTo>
                    <a:pt x="111811" y="0"/>
                  </a:moveTo>
                  <a:lnTo>
                    <a:pt x="64796" y="8990"/>
                  </a:lnTo>
                  <a:lnTo>
                    <a:pt x="25410" y="35286"/>
                  </a:lnTo>
                  <a:lnTo>
                    <a:pt x="0" y="97180"/>
                  </a:lnTo>
                  <a:lnTo>
                    <a:pt x="3732" y="118773"/>
                  </a:lnTo>
                  <a:lnTo>
                    <a:pt x="26379" y="142923"/>
                  </a:lnTo>
                  <a:lnTo>
                    <a:pt x="74028" y="180187"/>
                  </a:lnTo>
                  <a:lnTo>
                    <a:pt x="119244" y="211145"/>
                  </a:lnTo>
                  <a:lnTo>
                    <a:pt x="140808" y="235256"/>
                  </a:lnTo>
                  <a:lnTo>
                    <a:pt x="144566" y="264932"/>
                  </a:lnTo>
                  <a:lnTo>
                    <a:pt x="136360" y="312585"/>
                  </a:lnTo>
                  <a:lnTo>
                    <a:pt x="129590" y="363501"/>
                  </a:lnTo>
                  <a:lnTo>
                    <a:pt x="115011" y="391064"/>
                  </a:lnTo>
                  <a:lnTo>
                    <a:pt x="81535" y="404807"/>
                  </a:lnTo>
                  <a:lnTo>
                    <a:pt x="18072" y="414261"/>
                  </a:lnTo>
                  <a:lnTo>
                    <a:pt x="196533" y="414261"/>
                  </a:lnTo>
                  <a:lnTo>
                    <a:pt x="246760" y="407577"/>
                  </a:lnTo>
                  <a:lnTo>
                    <a:pt x="284315" y="387311"/>
                  </a:lnTo>
                  <a:lnTo>
                    <a:pt x="310150" y="358867"/>
                  </a:lnTo>
                  <a:lnTo>
                    <a:pt x="327496" y="320847"/>
                  </a:lnTo>
                  <a:lnTo>
                    <a:pt x="331746" y="288785"/>
                  </a:lnTo>
                  <a:lnTo>
                    <a:pt x="327496" y="256723"/>
                  </a:lnTo>
                  <a:lnTo>
                    <a:pt x="220409" y="62712"/>
                  </a:lnTo>
                  <a:lnTo>
                    <a:pt x="174616" y="16630"/>
                  </a:lnTo>
                  <a:lnTo>
                    <a:pt x="144721" y="4276"/>
                  </a:lnTo>
                  <a:lnTo>
                    <a:pt x="111811" y="0"/>
                  </a:lnTo>
                  <a:close/>
                </a:path>
              </a:pathLst>
            </a:custGeom>
            <a:solidFill>
              <a:srgbClr val="00D2A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2933052" y="6682881"/>
              <a:ext cx="238760" cy="414655"/>
            </a:xfrm>
            <a:custGeom>
              <a:avLst/>
              <a:gdLst/>
              <a:ahLst/>
              <a:cxnLst/>
              <a:rect l="l" t="t" r="r" b="b"/>
              <a:pathLst>
                <a:path w="238760" h="414654">
                  <a:moveTo>
                    <a:pt x="104419" y="0"/>
                  </a:moveTo>
                  <a:lnTo>
                    <a:pt x="57343" y="8974"/>
                  </a:lnTo>
                  <a:lnTo>
                    <a:pt x="17956" y="35273"/>
                  </a:lnTo>
                  <a:lnTo>
                    <a:pt x="0" y="72941"/>
                  </a:lnTo>
                  <a:lnTo>
                    <a:pt x="0" y="122733"/>
                  </a:lnTo>
                  <a:lnTo>
                    <a:pt x="18929" y="142918"/>
                  </a:lnTo>
                  <a:lnTo>
                    <a:pt x="66586" y="180182"/>
                  </a:lnTo>
                  <a:lnTo>
                    <a:pt x="111801" y="211133"/>
                  </a:lnTo>
                  <a:lnTo>
                    <a:pt x="133364" y="235240"/>
                  </a:lnTo>
                  <a:lnTo>
                    <a:pt x="137118" y="264914"/>
                  </a:lnTo>
                  <a:lnTo>
                    <a:pt x="128905" y="312567"/>
                  </a:lnTo>
                  <a:lnTo>
                    <a:pt x="122134" y="363490"/>
                  </a:lnTo>
                  <a:lnTo>
                    <a:pt x="107557" y="391058"/>
                  </a:lnTo>
                  <a:lnTo>
                    <a:pt x="74085" y="404802"/>
                  </a:lnTo>
                  <a:lnTo>
                    <a:pt x="10629" y="414256"/>
                  </a:lnTo>
                  <a:lnTo>
                    <a:pt x="126035" y="399460"/>
                  </a:lnTo>
                  <a:lnTo>
                    <a:pt x="187926" y="376473"/>
                  </a:lnTo>
                  <a:lnTo>
                    <a:pt x="217382" y="329045"/>
                  </a:lnTo>
                  <a:lnTo>
                    <a:pt x="235483" y="240926"/>
                  </a:lnTo>
                  <a:lnTo>
                    <a:pt x="238239" y="223552"/>
                  </a:lnTo>
                  <a:lnTo>
                    <a:pt x="238239" y="121665"/>
                  </a:lnTo>
                  <a:lnTo>
                    <a:pt x="195097" y="38704"/>
                  </a:lnTo>
                  <a:lnTo>
                    <a:pt x="154171" y="10115"/>
                  </a:lnTo>
                  <a:lnTo>
                    <a:pt x="130092" y="2580"/>
                  </a:lnTo>
                  <a:lnTo>
                    <a:pt x="104419" y="0"/>
                  </a:lnTo>
                  <a:close/>
                </a:path>
              </a:pathLst>
            </a:custGeom>
            <a:solidFill>
              <a:srgbClr val="3BECD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2815865" y="6772979"/>
              <a:ext cx="227329" cy="318770"/>
            </a:xfrm>
            <a:custGeom>
              <a:avLst/>
              <a:gdLst/>
              <a:ahLst/>
              <a:cxnLst/>
              <a:rect l="l" t="t" r="r" b="b"/>
              <a:pathLst>
                <a:path w="227330" h="318770">
                  <a:moveTo>
                    <a:pt x="105289" y="0"/>
                  </a:moveTo>
                  <a:lnTo>
                    <a:pt x="13328" y="156451"/>
                  </a:lnTo>
                  <a:lnTo>
                    <a:pt x="5350" y="171227"/>
                  </a:lnTo>
                  <a:lnTo>
                    <a:pt x="1319" y="182032"/>
                  </a:lnTo>
                  <a:lnTo>
                    <a:pt x="0" y="194156"/>
                  </a:lnTo>
                  <a:lnTo>
                    <a:pt x="599" y="237640"/>
                  </a:lnTo>
                  <a:lnTo>
                    <a:pt x="28860" y="284924"/>
                  </a:lnTo>
                  <a:lnTo>
                    <a:pt x="62039" y="314779"/>
                  </a:lnTo>
                  <a:lnTo>
                    <a:pt x="77705" y="318175"/>
                  </a:lnTo>
                  <a:lnTo>
                    <a:pt x="101885" y="318020"/>
                  </a:lnTo>
                  <a:lnTo>
                    <a:pt x="155476" y="316794"/>
                  </a:lnTo>
                  <a:lnTo>
                    <a:pt x="201492" y="284909"/>
                  </a:lnTo>
                  <a:lnTo>
                    <a:pt x="215156" y="239534"/>
                  </a:lnTo>
                  <a:lnTo>
                    <a:pt x="227190" y="193916"/>
                  </a:lnTo>
                  <a:lnTo>
                    <a:pt x="226936" y="166343"/>
                  </a:lnTo>
                  <a:lnTo>
                    <a:pt x="210556" y="145681"/>
                  </a:lnTo>
                  <a:lnTo>
                    <a:pt x="174212" y="120802"/>
                  </a:lnTo>
                  <a:lnTo>
                    <a:pt x="119392" y="78988"/>
                  </a:lnTo>
                  <a:lnTo>
                    <a:pt x="93940" y="52466"/>
                  </a:lnTo>
                  <a:lnTo>
                    <a:pt x="91392" y="29912"/>
                  </a:lnTo>
                  <a:lnTo>
                    <a:pt x="105289" y="0"/>
                  </a:lnTo>
                  <a:close/>
                </a:path>
              </a:pathLst>
            </a:custGeom>
            <a:solidFill>
              <a:srgbClr val="00D2A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2933052" y="6728413"/>
              <a:ext cx="199390" cy="368935"/>
            </a:xfrm>
            <a:custGeom>
              <a:avLst/>
              <a:gdLst/>
              <a:ahLst/>
              <a:cxnLst/>
              <a:rect l="l" t="t" r="r" b="b"/>
              <a:pathLst>
                <a:path w="199389" h="368934">
                  <a:moveTo>
                    <a:pt x="49842" y="0"/>
                  </a:moveTo>
                  <a:lnTo>
                    <a:pt x="11378" y="0"/>
                  </a:lnTo>
                  <a:lnTo>
                    <a:pt x="7629" y="3794"/>
                  </a:lnTo>
                  <a:lnTo>
                    <a:pt x="1642" y="22048"/>
                  </a:lnTo>
                  <a:lnTo>
                    <a:pt x="0" y="27391"/>
                  </a:lnTo>
                  <a:lnTo>
                    <a:pt x="0" y="77196"/>
                  </a:lnTo>
                  <a:lnTo>
                    <a:pt x="18933" y="97382"/>
                  </a:lnTo>
                  <a:lnTo>
                    <a:pt x="66589" y="134646"/>
                  </a:lnTo>
                  <a:lnTo>
                    <a:pt x="111797" y="165604"/>
                  </a:lnTo>
                  <a:lnTo>
                    <a:pt x="133358" y="189715"/>
                  </a:lnTo>
                  <a:lnTo>
                    <a:pt x="137114" y="219391"/>
                  </a:lnTo>
                  <a:lnTo>
                    <a:pt x="128908" y="267044"/>
                  </a:lnTo>
                  <a:lnTo>
                    <a:pt x="122138" y="317960"/>
                  </a:lnTo>
                  <a:lnTo>
                    <a:pt x="107560" y="345523"/>
                  </a:lnTo>
                  <a:lnTo>
                    <a:pt x="74083" y="359266"/>
                  </a:lnTo>
                  <a:lnTo>
                    <a:pt x="10620" y="368720"/>
                  </a:lnTo>
                  <a:lnTo>
                    <a:pt x="127374" y="353519"/>
                  </a:lnTo>
                  <a:lnTo>
                    <a:pt x="185842" y="327696"/>
                  </a:lnTo>
                  <a:lnTo>
                    <a:pt x="199059" y="286710"/>
                  </a:lnTo>
                  <a:lnTo>
                    <a:pt x="199059" y="184157"/>
                  </a:lnTo>
                  <a:lnTo>
                    <a:pt x="194215" y="99279"/>
                  </a:lnTo>
                  <a:lnTo>
                    <a:pt x="178421" y="58470"/>
                  </a:lnTo>
                  <a:lnTo>
                    <a:pt x="137931" y="31356"/>
                  </a:lnTo>
                  <a:lnTo>
                    <a:pt x="59757" y="2261"/>
                  </a:lnTo>
                  <a:lnTo>
                    <a:pt x="49842" y="0"/>
                  </a:lnTo>
                  <a:close/>
                </a:path>
              </a:pathLst>
            </a:custGeom>
            <a:solidFill>
              <a:srgbClr val="FFFFFF">
                <a:alpha val="29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2815856" y="6682879"/>
              <a:ext cx="441959" cy="414655"/>
            </a:xfrm>
            <a:custGeom>
              <a:avLst/>
              <a:gdLst/>
              <a:ahLst/>
              <a:cxnLst/>
              <a:rect l="l" t="t" r="r" b="b"/>
              <a:pathLst>
                <a:path w="441960" h="414654">
                  <a:moveTo>
                    <a:pt x="227190" y="284022"/>
                  </a:moveTo>
                  <a:lnTo>
                    <a:pt x="226936" y="256451"/>
                  </a:lnTo>
                  <a:lnTo>
                    <a:pt x="210553" y="235788"/>
                  </a:lnTo>
                  <a:lnTo>
                    <a:pt x="174218" y="210908"/>
                  </a:lnTo>
                  <a:lnTo>
                    <a:pt x="119392" y="169100"/>
                  </a:lnTo>
                  <a:lnTo>
                    <a:pt x="93941" y="142570"/>
                  </a:lnTo>
                  <a:lnTo>
                    <a:pt x="91389" y="120015"/>
                  </a:lnTo>
                  <a:lnTo>
                    <a:pt x="105295" y="90106"/>
                  </a:lnTo>
                  <a:lnTo>
                    <a:pt x="13335" y="246557"/>
                  </a:lnTo>
                  <a:lnTo>
                    <a:pt x="5346" y="261327"/>
                  </a:lnTo>
                  <a:lnTo>
                    <a:pt x="1320" y="272135"/>
                  </a:lnTo>
                  <a:lnTo>
                    <a:pt x="0" y="284264"/>
                  </a:lnTo>
                  <a:lnTo>
                    <a:pt x="596" y="327748"/>
                  </a:lnTo>
                  <a:lnTo>
                    <a:pt x="28867" y="375031"/>
                  </a:lnTo>
                  <a:lnTo>
                    <a:pt x="62039" y="404888"/>
                  </a:lnTo>
                  <a:lnTo>
                    <a:pt x="77711" y="408279"/>
                  </a:lnTo>
                  <a:lnTo>
                    <a:pt x="101892" y="408127"/>
                  </a:lnTo>
                  <a:lnTo>
                    <a:pt x="155473" y="406895"/>
                  </a:lnTo>
                  <a:lnTo>
                    <a:pt x="185140" y="398310"/>
                  </a:lnTo>
                  <a:lnTo>
                    <a:pt x="201498" y="375018"/>
                  </a:lnTo>
                  <a:lnTo>
                    <a:pt x="215163" y="329641"/>
                  </a:lnTo>
                  <a:lnTo>
                    <a:pt x="227190" y="284022"/>
                  </a:lnTo>
                  <a:close/>
                </a:path>
                <a:path w="441960" h="414654">
                  <a:moveTo>
                    <a:pt x="441490" y="288785"/>
                  </a:moveTo>
                  <a:lnTo>
                    <a:pt x="424484" y="226085"/>
                  </a:lnTo>
                  <a:lnTo>
                    <a:pt x="330149" y="62712"/>
                  </a:lnTo>
                  <a:lnTo>
                    <a:pt x="284353" y="16624"/>
                  </a:lnTo>
                  <a:lnTo>
                    <a:pt x="221551" y="0"/>
                  </a:lnTo>
                  <a:lnTo>
                    <a:pt x="205270" y="1028"/>
                  </a:lnTo>
                  <a:lnTo>
                    <a:pt x="160362" y="15748"/>
                  </a:lnTo>
                  <a:lnTo>
                    <a:pt x="125704" y="49517"/>
                  </a:lnTo>
                  <a:lnTo>
                    <a:pt x="109740" y="97180"/>
                  </a:lnTo>
                  <a:lnTo>
                    <a:pt x="113474" y="118770"/>
                  </a:lnTo>
                  <a:lnTo>
                    <a:pt x="136118" y="142925"/>
                  </a:lnTo>
                  <a:lnTo>
                    <a:pt x="183769" y="180187"/>
                  </a:lnTo>
                  <a:lnTo>
                    <a:pt x="228981" y="211150"/>
                  </a:lnTo>
                  <a:lnTo>
                    <a:pt x="250545" y="235254"/>
                  </a:lnTo>
                  <a:lnTo>
                    <a:pt x="254304" y="264934"/>
                  </a:lnTo>
                  <a:lnTo>
                    <a:pt x="246100" y="312585"/>
                  </a:lnTo>
                  <a:lnTo>
                    <a:pt x="239331" y="363499"/>
                  </a:lnTo>
                  <a:lnTo>
                    <a:pt x="224751" y="391058"/>
                  </a:lnTo>
                  <a:lnTo>
                    <a:pt x="191274" y="404812"/>
                  </a:lnTo>
                  <a:lnTo>
                    <a:pt x="127812" y="414261"/>
                  </a:lnTo>
                  <a:lnTo>
                    <a:pt x="306273" y="414261"/>
                  </a:lnTo>
                  <a:lnTo>
                    <a:pt x="356501" y="407581"/>
                  </a:lnTo>
                  <a:lnTo>
                    <a:pt x="394055" y="387311"/>
                  </a:lnTo>
                  <a:lnTo>
                    <a:pt x="419887" y="358863"/>
                  </a:lnTo>
                  <a:lnTo>
                    <a:pt x="437235" y="320852"/>
                  </a:lnTo>
                  <a:lnTo>
                    <a:pt x="441490" y="288785"/>
                  </a:lnTo>
                  <a:close/>
                </a:path>
              </a:pathLst>
            </a:custGeom>
            <a:solidFill>
              <a:srgbClr val="533AB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2933052" y="6682881"/>
              <a:ext cx="238760" cy="414655"/>
            </a:xfrm>
            <a:custGeom>
              <a:avLst/>
              <a:gdLst/>
              <a:ahLst/>
              <a:cxnLst/>
              <a:rect l="l" t="t" r="r" b="b"/>
              <a:pathLst>
                <a:path w="238760" h="414654">
                  <a:moveTo>
                    <a:pt x="104419" y="0"/>
                  </a:moveTo>
                  <a:lnTo>
                    <a:pt x="57343" y="8974"/>
                  </a:lnTo>
                  <a:lnTo>
                    <a:pt x="17956" y="35273"/>
                  </a:lnTo>
                  <a:lnTo>
                    <a:pt x="0" y="72941"/>
                  </a:lnTo>
                  <a:lnTo>
                    <a:pt x="0" y="122733"/>
                  </a:lnTo>
                  <a:lnTo>
                    <a:pt x="18929" y="142918"/>
                  </a:lnTo>
                  <a:lnTo>
                    <a:pt x="66586" y="180182"/>
                  </a:lnTo>
                  <a:lnTo>
                    <a:pt x="111801" y="211133"/>
                  </a:lnTo>
                  <a:lnTo>
                    <a:pt x="133364" y="235240"/>
                  </a:lnTo>
                  <a:lnTo>
                    <a:pt x="137118" y="264914"/>
                  </a:lnTo>
                  <a:lnTo>
                    <a:pt x="128905" y="312567"/>
                  </a:lnTo>
                  <a:lnTo>
                    <a:pt x="122134" y="363490"/>
                  </a:lnTo>
                  <a:lnTo>
                    <a:pt x="107557" y="391058"/>
                  </a:lnTo>
                  <a:lnTo>
                    <a:pt x="74085" y="404802"/>
                  </a:lnTo>
                  <a:lnTo>
                    <a:pt x="10629" y="414256"/>
                  </a:lnTo>
                  <a:lnTo>
                    <a:pt x="126035" y="399460"/>
                  </a:lnTo>
                  <a:lnTo>
                    <a:pt x="187926" y="376473"/>
                  </a:lnTo>
                  <a:lnTo>
                    <a:pt x="217382" y="329045"/>
                  </a:lnTo>
                  <a:lnTo>
                    <a:pt x="235483" y="240926"/>
                  </a:lnTo>
                  <a:lnTo>
                    <a:pt x="238239" y="223552"/>
                  </a:lnTo>
                  <a:lnTo>
                    <a:pt x="238239" y="121665"/>
                  </a:lnTo>
                  <a:lnTo>
                    <a:pt x="195097" y="38704"/>
                  </a:lnTo>
                  <a:lnTo>
                    <a:pt x="154171" y="10115"/>
                  </a:lnTo>
                  <a:lnTo>
                    <a:pt x="130092" y="2580"/>
                  </a:lnTo>
                  <a:lnTo>
                    <a:pt x="104419" y="0"/>
                  </a:lnTo>
                  <a:close/>
                </a:path>
              </a:pathLst>
            </a:custGeom>
            <a:solidFill>
              <a:srgbClr val="C79FE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2933052" y="6728413"/>
              <a:ext cx="199390" cy="368935"/>
            </a:xfrm>
            <a:custGeom>
              <a:avLst/>
              <a:gdLst/>
              <a:ahLst/>
              <a:cxnLst/>
              <a:rect l="l" t="t" r="r" b="b"/>
              <a:pathLst>
                <a:path w="199389" h="368934">
                  <a:moveTo>
                    <a:pt x="49842" y="0"/>
                  </a:moveTo>
                  <a:lnTo>
                    <a:pt x="11378" y="0"/>
                  </a:lnTo>
                  <a:lnTo>
                    <a:pt x="7629" y="3794"/>
                  </a:lnTo>
                  <a:lnTo>
                    <a:pt x="1642" y="22048"/>
                  </a:lnTo>
                  <a:lnTo>
                    <a:pt x="0" y="27391"/>
                  </a:lnTo>
                  <a:lnTo>
                    <a:pt x="0" y="77196"/>
                  </a:lnTo>
                  <a:lnTo>
                    <a:pt x="18933" y="97382"/>
                  </a:lnTo>
                  <a:lnTo>
                    <a:pt x="66589" y="134646"/>
                  </a:lnTo>
                  <a:lnTo>
                    <a:pt x="111797" y="165604"/>
                  </a:lnTo>
                  <a:lnTo>
                    <a:pt x="133358" y="189715"/>
                  </a:lnTo>
                  <a:lnTo>
                    <a:pt x="137114" y="219391"/>
                  </a:lnTo>
                  <a:lnTo>
                    <a:pt x="128908" y="267044"/>
                  </a:lnTo>
                  <a:lnTo>
                    <a:pt x="122138" y="317960"/>
                  </a:lnTo>
                  <a:lnTo>
                    <a:pt x="107560" y="345523"/>
                  </a:lnTo>
                  <a:lnTo>
                    <a:pt x="74083" y="359266"/>
                  </a:lnTo>
                  <a:lnTo>
                    <a:pt x="10620" y="368720"/>
                  </a:lnTo>
                  <a:lnTo>
                    <a:pt x="127374" y="353519"/>
                  </a:lnTo>
                  <a:lnTo>
                    <a:pt x="185842" y="327696"/>
                  </a:lnTo>
                  <a:lnTo>
                    <a:pt x="199059" y="286710"/>
                  </a:lnTo>
                  <a:lnTo>
                    <a:pt x="199059" y="184157"/>
                  </a:lnTo>
                  <a:lnTo>
                    <a:pt x="194215" y="99279"/>
                  </a:lnTo>
                  <a:lnTo>
                    <a:pt x="178421" y="58470"/>
                  </a:lnTo>
                  <a:lnTo>
                    <a:pt x="137931" y="31356"/>
                  </a:lnTo>
                  <a:lnTo>
                    <a:pt x="59757" y="2261"/>
                  </a:lnTo>
                  <a:lnTo>
                    <a:pt x="49842" y="0"/>
                  </a:lnTo>
                  <a:close/>
                </a:path>
              </a:pathLst>
            </a:custGeom>
            <a:solidFill>
              <a:srgbClr val="FFFFFF">
                <a:alpha val="29998"/>
              </a:srgbClr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" name="object 14"/>
          <p:cNvSpPr txBox="1"/>
          <p:nvPr/>
        </p:nvSpPr>
        <p:spPr>
          <a:xfrm>
            <a:off x="3310440" y="6566296"/>
            <a:ext cx="1795780" cy="40132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450" spc="10" b="1">
                <a:solidFill>
                  <a:srgbClr val="182037"/>
                </a:solidFill>
                <a:latin typeface="Poppins-SemiBold"/>
                <a:cs typeface="Poppins-SemiBold"/>
              </a:rPr>
              <a:t>nui</a:t>
            </a:r>
            <a:r>
              <a:rPr dirty="0" sz="2450" spc="15">
                <a:solidFill>
                  <a:srgbClr val="8B9EA5"/>
                </a:solidFill>
                <a:latin typeface="Poppins-Light"/>
                <a:cs typeface="Poppins-Light"/>
              </a:rPr>
              <a:t>markets</a:t>
            </a:r>
            <a:endParaRPr sz="2450">
              <a:latin typeface="Poppins-Light"/>
              <a:cs typeface="Poppins-Light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318799" y="6877826"/>
            <a:ext cx="1226820" cy="2279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300" spc="10">
                <a:solidFill>
                  <a:srgbClr val="8B9EA5"/>
                </a:solidFill>
                <a:latin typeface="Poppins-Light"/>
                <a:cs typeface="Poppins-Light"/>
              </a:rPr>
              <a:t>North</a:t>
            </a:r>
            <a:r>
              <a:rPr dirty="0" sz="1300" spc="-55">
                <a:solidFill>
                  <a:srgbClr val="8B9EA5"/>
                </a:solidFill>
                <a:latin typeface="Poppins-Light"/>
                <a:cs typeface="Poppins-Light"/>
              </a:rPr>
              <a:t> </a:t>
            </a:r>
            <a:r>
              <a:rPr dirty="0" sz="1300" spc="15">
                <a:solidFill>
                  <a:srgbClr val="8B9EA5"/>
                </a:solidFill>
                <a:latin typeface="Poppins-Light"/>
                <a:cs typeface="Poppins-Light"/>
              </a:rPr>
              <a:t>America</a:t>
            </a:r>
            <a:endParaRPr sz="1300">
              <a:latin typeface="Poppins-Light"/>
              <a:cs typeface="Poppins-Light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0" y="0"/>
            <a:ext cx="4844415" cy="7563484"/>
            <a:chOff x="0" y="0"/>
            <a:chExt cx="4844415" cy="7563484"/>
          </a:xfrm>
        </p:grpSpPr>
        <p:sp>
          <p:nvSpPr>
            <p:cNvPr id="17" name="object 17"/>
            <p:cNvSpPr/>
            <p:nvPr/>
          </p:nvSpPr>
          <p:spPr>
            <a:xfrm>
              <a:off x="2816009" y="6682879"/>
              <a:ext cx="441959" cy="414655"/>
            </a:xfrm>
            <a:custGeom>
              <a:avLst/>
              <a:gdLst/>
              <a:ahLst/>
              <a:cxnLst/>
              <a:rect l="l" t="t" r="r" b="b"/>
              <a:pathLst>
                <a:path w="441960" h="414654">
                  <a:moveTo>
                    <a:pt x="186740" y="375539"/>
                  </a:moveTo>
                  <a:lnTo>
                    <a:pt x="121158" y="375539"/>
                  </a:lnTo>
                  <a:lnTo>
                    <a:pt x="90246" y="369912"/>
                  </a:lnTo>
                  <a:lnTo>
                    <a:pt x="54533" y="344893"/>
                  </a:lnTo>
                  <a:lnTo>
                    <a:pt x="34150" y="287693"/>
                  </a:lnTo>
                  <a:lnTo>
                    <a:pt x="38023" y="270167"/>
                  </a:lnTo>
                  <a:lnTo>
                    <a:pt x="40805" y="263448"/>
                  </a:lnTo>
                  <a:lnTo>
                    <a:pt x="110375" y="141693"/>
                  </a:lnTo>
                  <a:lnTo>
                    <a:pt x="102946" y="120116"/>
                  </a:lnTo>
                  <a:lnTo>
                    <a:pt x="101879" y="103873"/>
                  </a:lnTo>
                  <a:lnTo>
                    <a:pt x="103759" y="93649"/>
                  </a:lnTo>
                  <a:lnTo>
                    <a:pt x="105143" y="90106"/>
                  </a:lnTo>
                  <a:lnTo>
                    <a:pt x="13182" y="246570"/>
                  </a:lnTo>
                  <a:lnTo>
                    <a:pt x="5295" y="265798"/>
                  </a:lnTo>
                  <a:lnTo>
                    <a:pt x="1409" y="284035"/>
                  </a:lnTo>
                  <a:lnTo>
                    <a:pt x="114" y="297649"/>
                  </a:lnTo>
                  <a:lnTo>
                    <a:pt x="0" y="302996"/>
                  </a:lnTo>
                  <a:lnTo>
                    <a:pt x="4483" y="331965"/>
                  </a:lnTo>
                  <a:lnTo>
                    <a:pt x="24231" y="369684"/>
                  </a:lnTo>
                  <a:lnTo>
                    <a:pt x="53657" y="394665"/>
                  </a:lnTo>
                  <a:lnTo>
                    <a:pt x="94843" y="407771"/>
                  </a:lnTo>
                  <a:lnTo>
                    <a:pt x="101739" y="408127"/>
                  </a:lnTo>
                  <a:lnTo>
                    <a:pt x="129819" y="405447"/>
                  </a:lnTo>
                  <a:lnTo>
                    <a:pt x="153073" y="398272"/>
                  </a:lnTo>
                  <a:lnTo>
                    <a:pt x="171907" y="387870"/>
                  </a:lnTo>
                  <a:lnTo>
                    <a:pt x="186740" y="375539"/>
                  </a:lnTo>
                  <a:close/>
                </a:path>
                <a:path w="441960" h="414654">
                  <a:moveTo>
                    <a:pt x="441337" y="288785"/>
                  </a:moveTo>
                  <a:lnTo>
                    <a:pt x="424332" y="226085"/>
                  </a:lnTo>
                  <a:lnTo>
                    <a:pt x="329996" y="62712"/>
                  </a:lnTo>
                  <a:lnTo>
                    <a:pt x="284200" y="16624"/>
                  </a:lnTo>
                  <a:lnTo>
                    <a:pt x="221399" y="0"/>
                  </a:lnTo>
                  <a:lnTo>
                    <a:pt x="205117" y="1028"/>
                  </a:lnTo>
                  <a:lnTo>
                    <a:pt x="160210" y="15748"/>
                  </a:lnTo>
                  <a:lnTo>
                    <a:pt x="125552" y="49517"/>
                  </a:lnTo>
                  <a:lnTo>
                    <a:pt x="114515" y="87376"/>
                  </a:lnTo>
                  <a:lnTo>
                    <a:pt x="117856" y="97955"/>
                  </a:lnTo>
                  <a:lnTo>
                    <a:pt x="125691" y="114884"/>
                  </a:lnTo>
                  <a:lnTo>
                    <a:pt x="153403" y="66395"/>
                  </a:lnTo>
                  <a:lnTo>
                    <a:pt x="173278" y="48742"/>
                  </a:lnTo>
                  <a:lnTo>
                    <a:pt x="195072" y="40360"/>
                  </a:lnTo>
                  <a:lnTo>
                    <a:pt x="212636" y="37820"/>
                  </a:lnTo>
                  <a:lnTo>
                    <a:pt x="219849" y="37731"/>
                  </a:lnTo>
                  <a:lnTo>
                    <a:pt x="248526" y="42532"/>
                  </a:lnTo>
                  <a:lnTo>
                    <a:pt x="283400" y="68440"/>
                  </a:lnTo>
                  <a:lnTo>
                    <a:pt x="390893" y="254241"/>
                  </a:lnTo>
                  <a:lnTo>
                    <a:pt x="399046" y="281622"/>
                  </a:lnTo>
                  <a:lnTo>
                    <a:pt x="397040" y="305930"/>
                  </a:lnTo>
                  <a:lnTo>
                    <a:pt x="364998" y="358406"/>
                  </a:lnTo>
                  <a:lnTo>
                    <a:pt x="321449" y="375526"/>
                  </a:lnTo>
                  <a:lnTo>
                    <a:pt x="313601" y="375539"/>
                  </a:lnTo>
                  <a:lnTo>
                    <a:pt x="213614" y="375539"/>
                  </a:lnTo>
                  <a:lnTo>
                    <a:pt x="198589" y="388277"/>
                  </a:lnTo>
                  <a:lnTo>
                    <a:pt x="179565" y="399529"/>
                  </a:lnTo>
                  <a:lnTo>
                    <a:pt x="156083" y="408457"/>
                  </a:lnTo>
                  <a:lnTo>
                    <a:pt x="127660" y="414261"/>
                  </a:lnTo>
                  <a:lnTo>
                    <a:pt x="306120" y="414261"/>
                  </a:lnTo>
                  <a:lnTo>
                    <a:pt x="356349" y="407581"/>
                  </a:lnTo>
                  <a:lnTo>
                    <a:pt x="393903" y="387311"/>
                  </a:lnTo>
                  <a:lnTo>
                    <a:pt x="419735" y="358863"/>
                  </a:lnTo>
                  <a:lnTo>
                    <a:pt x="437083" y="320852"/>
                  </a:lnTo>
                  <a:lnTo>
                    <a:pt x="441337" y="288785"/>
                  </a:lnTo>
                  <a:close/>
                </a:path>
              </a:pathLst>
            </a:custGeom>
            <a:solidFill>
              <a:srgbClr val="FFFFFF">
                <a:alpha val="19999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0" y="0"/>
              <a:ext cx="4844415" cy="7563484"/>
            </a:xfrm>
            <a:custGeom>
              <a:avLst/>
              <a:gdLst/>
              <a:ahLst/>
              <a:cxnLst/>
              <a:rect l="l" t="t" r="r" b="b"/>
              <a:pathLst>
                <a:path w="4844415" h="7563484">
                  <a:moveTo>
                    <a:pt x="2692682" y="0"/>
                  </a:moveTo>
                  <a:lnTo>
                    <a:pt x="0" y="0"/>
                  </a:lnTo>
                  <a:lnTo>
                    <a:pt x="0" y="3787362"/>
                  </a:lnTo>
                  <a:lnTo>
                    <a:pt x="22958" y="3968816"/>
                  </a:lnTo>
                  <a:lnTo>
                    <a:pt x="0" y="4102049"/>
                  </a:lnTo>
                  <a:lnTo>
                    <a:pt x="0" y="7563357"/>
                  </a:lnTo>
                  <a:lnTo>
                    <a:pt x="2866477" y="7563357"/>
                  </a:lnTo>
                  <a:lnTo>
                    <a:pt x="2933827" y="7534350"/>
                  </a:lnTo>
                  <a:lnTo>
                    <a:pt x="2979089" y="7513734"/>
                  </a:lnTo>
                  <a:lnTo>
                    <a:pt x="3023998" y="7492420"/>
                  </a:lnTo>
                  <a:lnTo>
                    <a:pt x="3068550" y="7470412"/>
                  </a:lnTo>
                  <a:lnTo>
                    <a:pt x="3112736" y="7447715"/>
                  </a:lnTo>
                  <a:lnTo>
                    <a:pt x="3156549" y="7424331"/>
                  </a:lnTo>
                  <a:lnTo>
                    <a:pt x="3199984" y="7400266"/>
                  </a:lnTo>
                  <a:lnTo>
                    <a:pt x="3243034" y="7375523"/>
                  </a:lnTo>
                  <a:lnTo>
                    <a:pt x="3285691" y="7350106"/>
                  </a:lnTo>
                  <a:lnTo>
                    <a:pt x="3327949" y="7324019"/>
                  </a:lnTo>
                  <a:lnTo>
                    <a:pt x="3369800" y="7297265"/>
                  </a:lnTo>
                  <a:lnTo>
                    <a:pt x="3411240" y="7269849"/>
                  </a:lnTo>
                  <a:lnTo>
                    <a:pt x="3452259" y="7241775"/>
                  </a:lnTo>
                  <a:lnTo>
                    <a:pt x="3492853" y="7213046"/>
                  </a:lnTo>
                  <a:lnTo>
                    <a:pt x="3531685" y="7185135"/>
                  </a:lnTo>
                  <a:lnTo>
                    <a:pt x="3570303" y="7156381"/>
                  </a:lnTo>
                  <a:lnTo>
                    <a:pt x="3608687" y="7126775"/>
                  </a:lnTo>
                  <a:lnTo>
                    <a:pt x="3646820" y="7096304"/>
                  </a:lnTo>
                  <a:lnTo>
                    <a:pt x="3684684" y="7064959"/>
                  </a:lnTo>
                  <a:lnTo>
                    <a:pt x="3722262" y="7032729"/>
                  </a:lnTo>
                  <a:lnTo>
                    <a:pt x="3759534" y="6999603"/>
                  </a:lnTo>
                  <a:lnTo>
                    <a:pt x="3796484" y="6965571"/>
                  </a:lnTo>
                  <a:lnTo>
                    <a:pt x="3833093" y="6930622"/>
                  </a:lnTo>
                  <a:lnTo>
                    <a:pt x="3869344" y="6894746"/>
                  </a:lnTo>
                  <a:lnTo>
                    <a:pt x="3905390" y="6858619"/>
                  </a:lnTo>
                  <a:lnTo>
                    <a:pt x="3940918" y="6821871"/>
                  </a:lnTo>
                  <a:lnTo>
                    <a:pt x="3975919" y="6784505"/>
                  </a:lnTo>
                  <a:lnTo>
                    <a:pt x="4010388" y="6746524"/>
                  </a:lnTo>
                  <a:lnTo>
                    <a:pt x="4044315" y="6707931"/>
                  </a:lnTo>
                  <a:lnTo>
                    <a:pt x="4077693" y="6668731"/>
                  </a:lnTo>
                  <a:lnTo>
                    <a:pt x="4110516" y="6628926"/>
                  </a:lnTo>
                  <a:lnTo>
                    <a:pt x="4142774" y="6588521"/>
                  </a:lnTo>
                  <a:lnTo>
                    <a:pt x="4174461" y="6547518"/>
                  </a:lnTo>
                  <a:lnTo>
                    <a:pt x="4205570" y="6505921"/>
                  </a:lnTo>
                  <a:lnTo>
                    <a:pt x="4236091" y="6463735"/>
                  </a:lnTo>
                  <a:lnTo>
                    <a:pt x="4266018" y="6420961"/>
                  </a:lnTo>
                  <a:lnTo>
                    <a:pt x="4295344" y="6377605"/>
                  </a:lnTo>
                  <a:lnTo>
                    <a:pt x="4324061" y="6333668"/>
                  </a:lnTo>
                  <a:lnTo>
                    <a:pt x="4352160" y="6289156"/>
                  </a:lnTo>
                  <a:lnTo>
                    <a:pt x="4379635" y="6244071"/>
                  </a:lnTo>
                  <a:lnTo>
                    <a:pt x="4406478" y="6198417"/>
                  </a:lnTo>
                  <a:lnTo>
                    <a:pt x="4431145" y="6154955"/>
                  </a:lnTo>
                  <a:lnTo>
                    <a:pt x="4455097" y="6111259"/>
                  </a:lnTo>
                  <a:lnTo>
                    <a:pt x="4478334" y="6067336"/>
                  </a:lnTo>
                  <a:lnTo>
                    <a:pt x="4500856" y="6023194"/>
                  </a:lnTo>
                  <a:lnTo>
                    <a:pt x="4522663" y="5978840"/>
                  </a:lnTo>
                  <a:lnTo>
                    <a:pt x="4543756" y="5934279"/>
                  </a:lnTo>
                  <a:lnTo>
                    <a:pt x="4564133" y="5889520"/>
                  </a:lnTo>
                  <a:lnTo>
                    <a:pt x="4583795" y="5844568"/>
                  </a:lnTo>
                  <a:lnTo>
                    <a:pt x="4602742" y="5799431"/>
                  </a:lnTo>
                  <a:lnTo>
                    <a:pt x="4620974" y="5754116"/>
                  </a:lnTo>
                  <a:lnTo>
                    <a:pt x="4638491" y="5708629"/>
                  </a:lnTo>
                  <a:lnTo>
                    <a:pt x="4655293" y="5662978"/>
                  </a:lnTo>
                  <a:lnTo>
                    <a:pt x="4671380" y="5617169"/>
                  </a:lnTo>
                  <a:lnTo>
                    <a:pt x="4686752" y="5571209"/>
                  </a:lnTo>
                  <a:lnTo>
                    <a:pt x="4701410" y="5525104"/>
                  </a:lnTo>
                  <a:lnTo>
                    <a:pt x="4715352" y="5478863"/>
                  </a:lnTo>
                  <a:lnTo>
                    <a:pt x="4728579" y="5432491"/>
                  </a:lnTo>
                  <a:lnTo>
                    <a:pt x="4741091" y="5385996"/>
                  </a:lnTo>
                  <a:lnTo>
                    <a:pt x="4752888" y="5339384"/>
                  </a:lnTo>
                  <a:lnTo>
                    <a:pt x="4763970" y="5292662"/>
                  </a:lnTo>
                  <a:lnTo>
                    <a:pt x="4774337" y="5245838"/>
                  </a:lnTo>
                  <a:lnTo>
                    <a:pt x="4783990" y="5198917"/>
                  </a:lnTo>
                  <a:lnTo>
                    <a:pt x="4792927" y="5151907"/>
                  </a:lnTo>
                  <a:lnTo>
                    <a:pt x="4801149" y="5104815"/>
                  </a:lnTo>
                  <a:lnTo>
                    <a:pt x="4808656" y="5057648"/>
                  </a:lnTo>
                  <a:lnTo>
                    <a:pt x="4815448" y="5010412"/>
                  </a:lnTo>
                  <a:lnTo>
                    <a:pt x="4821526" y="4963114"/>
                  </a:lnTo>
                  <a:lnTo>
                    <a:pt x="4826888" y="4915762"/>
                  </a:lnTo>
                  <a:lnTo>
                    <a:pt x="4831535" y="4868361"/>
                  </a:lnTo>
                  <a:lnTo>
                    <a:pt x="4835467" y="4820919"/>
                  </a:lnTo>
                  <a:lnTo>
                    <a:pt x="4838685" y="4773443"/>
                  </a:lnTo>
                  <a:lnTo>
                    <a:pt x="4841187" y="4725940"/>
                  </a:lnTo>
                  <a:lnTo>
                    <a:pt x="4842974" y="4678416"/>
                  </a:lnTo>
                  <a:lnTo>
                    <a:pt x="4844047" y="4630879"/>
                  </a:lnTo>
                  <a:lnTo>
                    <a:pt x="4844402" y="4583616"/>
                  </a:lnTo>
                  <a:lnTo>
                    <a:pt x="4844046" y="4535790"/>
                  </a:lnTo>
                  <a:lnTo>
                    <a:pt x="4842974" y="4488253"/>
                  </a:lnTo>
                  <a:lnTo>
                    <a:pt x="4841186" y="4440729"/>
                  </a:lnTo>
                  <a:lnTo>
                    <a:pt x="4838684" y="4393227"/>
                  </a:lnTo>
                  <a:lnTo>
                    <a:pt x="4835466" y="4345751"/>
                  </a:lnTo>
                  <a:lnTo>
                    <a:pt x="4831534" y="4298310"/>
                  </a:lnTo>
                  <a:lnTo>
                    <a:pt x="4826886" y="4250911"/>
                  </a:lnTo>
                  <a:lnTo>
                    <a:pt x="4821524" y="4203559"/>
                  </a:lnTo>
                  <a:lnTo>
                    <a:pt x="4815446" y="4156263"/>
                  </a:lnTo>
                  <a:lnTo>
                    <a:pt x="4808654" y="4109028"/>
                  </a:lnTo>
                  <a:lnTo>
                    <a:pt x="4801146" y="4061862"/>
                  </a:lnTo>
                  <a:lnTo>
                    <a:pt x="4792924" y="4014771"/>
                  </a:lnTo>
                  <a:lnTo>
                    <a:pt x="4783987" y="3967763"/>
                  </a:lnTo>
                  <a:lnTo>
                    <a:pt x="4774334" y="3920845"/>
                  </a:lnTo>
                  <a:lnTo>
                    <a:pt x="4763967" y="3874022"/>
                  </a:lnTo>
                  <a:lnTo>
                    <a:pt x="4752885" y="3827303"/>
                  </a:lnTo>
                  <a:lnTo>
                    <a:pt x="4741087" y="3780693"/>
                  </a:lnTo>
                  <a:lnTo>
                    <a:pt x="4728575" y="3734200"/>
                  </a:lnTo>
                  <a:lnTo>
                    <a:pt x="4715348" y="3687831"/>
                  </a:lnTo>
                  <a:lnTo>
                    <a:pt x="4701406" y="3641592"/>
                  </a:lnTo>
                  <a:lnTo>
                    <a:pt x="4686749" y="3595491"/>
                  </a:lnTo>
                  <a:lnTo>
                    <a:pt x="4671377" y="3549534"/>
                  </a:lnTo>
                  <a:lnTo>
                    <a:pt x="4655290" y="3503728"/>
                  </a:lnTo>
                  <a:lnTo>
                    <a:pt x="4638488" y="3458080"/>
                  </a:lnTo>
                  <a:lnTo>
                    <a:pt x="4620971" y="3412596"/>
                  </a:lnTo>
                  <a:lnTo>
                    <a:pt x="4602739" y="3367285"/>
                  </a:lnTo>
                  <a:lnTo>
                    <a:pt x="4583792" y="3322151"/>
                  </a:lnTo>
                  <a:lnTo>
                    <a:pt x="4564130" y="3277204"/>
                  </a:lnTo>
                  <a:lnTo>
                    <a:pt x="4543753" y="3232448"/>
                  </a:lnTo>
                  <a:lnTo>
                    <a:pt x="4522661" y="3187892"/>
                  </a:lnTo>
                  <a:lnTo>
                    <a:pt x="4500854" y="3143542"/>
                  </a:lnTo>
                  <a:lnTo>
                    <a:pt x="4478333" y="3099404"/>
                  </a:lnTo>
                  <a:lnTo>
                    <a:pt x="4455096" y="3055486"/>
                  </a:lnTo>
                  <a:lnTo>
                    <a:pt x="4431144" y="3011795"/>
                  </a:lnTo>
                  <a:lnTo>
                    <a:pt x="4406478" y="2968337"/>
                  </a:lnTo>
                  <a:lnTo>
                    <a:pt x="2692682" y="0"/>
                  </a:lnTo>
                  <a:close/>
                </a:path>
              </a:pathLst>
            </a:custGeom>
            <a:solidFill>
              <a:srgbClr val="00AAE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/>
            <p:cNvSpPr/>
            <p:nvPr/>
          </p:nvSpPr>
          <p:spPr>
            <a:xfrm>
              <a:off x="0" y="0"/>
              <a:ext cx="2628265" cy="7336790"/>
            </a:xfrm>
            <a:custGeom>
              <a:avLst/>
              <a:gdLst/>
              <a:ahLst/>
              <a:cxnLst/>
              <a:rect l="l" t="t" r="r" b="b"/>
              <a:pathLst>
                <a:path w="2628265" h="7336790">
                  <a:moveTo>
                    <a:pt x="2521248" y="0"/>
                  </a:moveTo>
                  <a:lnTo>
                    <a:pt x="0" y="0"/>
                  </a:lnTo>
                  <a:lnTo>
                    <a:pt x="0" y="3787405"/>
                  </a:lnTo>
                  <a:lnTo>
                    <a:pt x="22952" y="3968810"/>
                  </a:lnTo>
                  <a:lnTo>
                    <a:pt x="0" y="4102005"/>
                  </a:lnTo>
                  <a:lnTo>
                    <a:pt x="0" y="7336788"/>
                  </a:lnTo>
                  <a:lnTo>
                    <a:pt x="1331824" y="6842102"/>
                  </a:lnTo>
                  <a:lnTo>
                    <a:pt x="2090588" y="5620385"/>
                  </a:lnTo>
                  <a:lnTo>
                    <a:pt x="2556831" y="3350537"/>
                  </a:lnTo>
                  <a:lnTo>
                    <a:pt x="2627845" y="2902653"/>
                  </a:lnTo>
                  <a:lnTo>
                    <a:pt x="2627845" y="279376"/>
                  </a:lnTo>
                  <a:lnTo>
                    <a:pt x="2521248" y="0"/>
                  </a:lnTo>
                  <a:close/>
                </a:path>
              </a:pathLst>
            </a:custGeom>
            <a:solidFill>
              <a:srgbClr val="5BC8E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/>
            <p:cNvSpPr/>
            <p:nvPr/>
          </p:nvSpPr>
          <p:spPr>
            <a:xfrm>
              <a:off x="0" y="0"/>
              <a:ext cx="1618615" cy="7323455"/>
            </a:xfrm>
            <a:custGeom>
              <a:avLst/>
              <a:gdLst/>
              <a:ahLst/>
              <a:cxnLst/>
              <a:rect l="l" t="t" r="r" b="b"/>
              <a:pathLst>
                <a:path w="1618615" h="7323455">
                  <a:moveTo>
                    <a:pt x="1155000" y="0"/>
                  </a:moveTo>
                  <a:lnTo>
                    <a:pt x="0" y="0"/>
                  </a:lnTo>
                  <a:lnTo>
                    <a:pt x="0" y="3787413"/>
                  </a:lnTo>
                  <a:lnTo>
                    <a:pt x="22950" y="3968808"/>
                  </a:lnTo>
                  <a:lnTo>
                    <a:pt x="0" y="4101996"/>
                  </a:lnTo>
                  <a:lnTo>
                    <a:pt x="0" y="7323130"/>
                  </a:lnTo>
                  <a:lnTo>
                    <a:pt x="1277990" y="6758604"/>
                  </a:lnTo>
                  <a:lnTo>
                    <a:pt x="1618399" y="5702863"/>
                  </a:lnTo>
                  <a:lnTo>
                    <a:pt x="1618399" y="3062480"/>
                  </a:lnTo>
                  <a:lnTo>
                    <a:pt x="1598792" y="2682553"/>
                  </a:lnTo>
                  <a:lnTo>
                    <a:pt x="1493600" y="874971"/>
                  </a:lnTo>
                  <a:lnTo>
                    <a:pt x="1155000" y="0"/>
                  </a:lnTo>
                  <a:close/>
                </a:path>
              </a:pathLst>
            </a:custGeom>
            <a:solidFill>
              <a:srgbClr val="FFFFFF">
                <a:alpha val="29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0" y="0"/>
              <a:ext cx="4844415" cy="7563484"/>
            </a:xfrm>
            <a:custGeom>
              <a:avLst/>
              <a:gdLst/>
              <a:ahLst/>
              <a:cxnLst/>
              <a:rect l="l" t="t" r="r" b="b"/>
              <a:pathLst>
                <a:path w="4844415" h="7563484">
                  <a:moveTo>
                    <a:pt x="2692682" y="0"/>
                  </a:moveTo>
                  <a:lnTo>
                    <a:pt x="0" y="0"/>
                  </a:lnTo>
                  <a:lnTo>
                    <a:pt x="0" y="3787362"/>
                  </a:lnTo>
                  <a:lnTo>
                    <a:pt x="22958" y="3968816"/>
                  </a:lnTo>
                  <a:lnTo>
                    <a:pt x="0" y="4102049"/>
                  </a:lnTo>
                  <a:lnTo>
                    <a:pt x="0" y="7563357"/>
                  </a:lnTo>
                  <a:lnTo>
                    <a:pt x="2866477" y="7563357"/>
                  </a:lnTo>
                  <a:lnTo>
                    <a:pt x="2933827" y="7534350"/>
                  </a:lnTo>
                  <a:lnTo>
                    <a:pt x="2979089" y="7513734"/>
                  </a:lnTo>
                  <a:lnTo>
                    <a:pt x="3023998" y="7492420"/>
                  </a:lnTo>
                  <a:lnTo>
                    <a:pt x="3068550" y="7470412"/>
                  </a:lnTo>
                  <a:lnTo>
                    <a:pt x="3112736" y="7447715"/>
                  </a:lnTo>
                  <a:lnTo>
                    <a:pt x="3156549" y="7424331"/>
                  </a:lnTo>
                  <a:lnTo>
                    <a:pt x="3199984" y="7400266"/>
                  </a:lnTo>
                  <a:lnTo>
                    <a:pt x="3243034" y="7375523"/>
                  </a:lnTo>
                  <a:lnTo>
                    <a:pt x="3285691" y="7350106"/>
                  </a:lnTo>
                  <a:lnTo>
                    <a:pt x="3327949" y="7324019"/>
                  </a:lnTo>
                  <a:lnTo>
                    <a:pt x="3369800" y="7297265"/>
                  </a:lnTo>
                  <a:lnTo>
                    <a:pt x="3411240" y="7269849"/>
                  </a:lnTo>
                  <a:lnTo>
                    <a:pt x="3452259" y="7241775"/>
                  </a:lnTo>
                  <a:lnTo>
                    <a:pt x="3492853" y="7213046"/>
                  </a:lnTo>
                  <a:lnTo>
                    <a:pt x="3531685" y="7185135"/>
                  </a:lnTo>
                  <a:lnTo>
                    <a:pt x="3570303" y="7156381"/>
                  </a:lnTo>
                  <a:lnTo>
                    <a:pt x="3608687" y="7126775"/>
                  </a:lnTo>
                  <a:lnTo>
                    <a:pt x="3646820" y="7096304"/>
                  </a:lnTo>
                  <a:lnTo>
                    <a:pt x="3684684" y="7064959"/>
                  </a:lnTo>
                  <a:lnTo>
                    <a:pt x="3722262" y="7032729"/>
                  </a:lnTo>
                  <a:lnTo>
                    <a:pt x="3759534" y="6999603"/>
                  </a:lnTo>
                  <a:lnTo>
                    <a:pt x="3796484" y="6965571"/>
                  </a:lnTo>
                  <a:lnTo>
                    <a:pt x="3833093" y="6930622"/>
                  </a:lnTo>
                  <a:lnTo>
                    <a:pt x="3869344" y="6894746"/>
                  </a:lnTo>
                  <a:lnTo>
                    <a:pt x="3905390" y="6858619"/>
                  </a:lnTo>
                  <a:lnTo>
                    <a:pt x="3940918" y="6821871"/>
                  </a:lnTo>
                  <a:lnTo>
                    <a:pt x="3975919" y="6784505"/>
                  </a:lnTo>
                  <a:lnTo>
                    <a:pt x="4010388" y="6746524"/>
                  </a:lnTo>
                  <a:lnTo>
                    <a:pt x="4044315" y="6707931"/>
                  </a:lnTo>
                  <a:lnTo>
                    <a:pt x="4077693" y="6668731"/>
                  </a:lnTo>
                  <a:lnTo>
                    <a:pt x="4110516" y="6628926"/>
                  </a:lnTo>
                  <a:lnTo>
                    <a:pt x="4142774" y="6588521"/>
                  </a:lnTo>
                  <a:lnTo>
                    <a:pt x="4174461" y="6547518"/>
                  </a:lnTo>
                  <a:lnTo>
                    <a:pt x="4205570" y="6505921"/>
                  </a:lnTo>
                  <a:lnTo>
                    <a:pt x="4236091" y="6463735"/>
                  </a:lnTo>
                  <a:lnTo>
                    <a:pt x="4266018" y="6420961"/>
                  </a:lnTo>
                  <a:lnTo>
                    <a:pt x="4295344" y="6377605"/>
                  </a:lnTo>
                  <a:lnTo>
                    <a:pt x="4324061" y="6333668"/>
                  </a:lnTo>
                  <a:lnTo>
                    <a:pt x="4352160" y="6289156"/>
                  </a:lnTo>
                  <a:lnTo>
                    <a:pt x="4379635" y="6244071"/>
                  </a:lnTo>
                  <a:lnTo>
                    <a:pt x="4406478" y="6198417"/>
                  </a:lnTo>
                  <a:lnTo>
                    <a:pt x="4431145" y="6154955"/>
                  </a:lnTo>
                  <a:lnTo>
                    <a:pt x="4455097" y="6111259"/>
                  </a:lnTo>
                  <a:lnTo>
                    <a:pt x="4478334" y="6067336"/>
                  </a:lnTo>
                  <a:lnTo>
                    <a:pt x="4500856" y="6023194"/>
                  </a:lnTo>
                  <a:lnTo>
                    <a:pt x="4522663" y="5978840"/>
                  </a:lnTo>
                  <a:lnTo>
                    <a:pt x="4543756" y="5934279"/>
                  </a:lnTo>
                  <a:lnTo>
                    <a:pt x="4564133" y="5889520"/>
                  </a:lnTo>
                  <a:lnTo>
                    <a:pt x="4583795" y="5844568"/>
                  </a:lnTo>
                  <a:lnTo>
                    <a:pt x="4602742" y="5799431"/>
                  </a:lnTo>
                  <a:lnTo>
                    <a:pt x="4620974" y="5754116"/>
                  </a:lnTo>
                  <a:lnTo>
                    <a:pt x="4638491" y="5708629"/>
                  </a:lnTo>
                  <a:lnTo>
                    <a:pt x="4655293" y="5662978"/>
                  </a:lnTo>
                  <a:lnTo>
                    <a:pt x="4671380" y="5617169"/>
                  </a:lnTo>
                  <a:lnTo>
                    <a:pt x="4686752" y="5571209"/>
                  </a:lnTo>
                  <a:lnTo>
                    <a:pt x="4701410" y="5525104"/>
                  </a:lnTo>
                  <a:lnTo>
                    <a:pt x="4715352" y="5478863"/>
                  </a:lnTo>
                  <a:lnTo>
                    <a:pt x="4728579" y="5432491"/>
                  </a:lnTo>
                  <a:lnTo>
                    <a:pt x="4741091" y="5385996"/>
                  </a:lnTo>
                  <a:lnTo>
                    <a:pt x="4752888" y="5339384"/>
                  </a:lnTo>
                  <a:lnTo>
                    <a:pt x="4763970" y="5292662"/>
                  </a:lnTo>
                  <a:lnTo>
                    <a:pt x="4774337" y="5245838"/>
                  </a:lnTo>
                  <a:lnTo>
                    <a:pt x="4783990" y="5198917"/>
                  </a:lnTo>
                  <a:lnTo>
                    <a:pt x="4792927" y="5151907"/>
                  </a:lnTo>
                  <a:lnTo>
                    <a:pt x="4801149" y="5104815"/>
                  </a:lnTo>
                  <a:lnTo>
                    <a:pt x="4808656" y="5057648"/>
                  </a:lnTo>
                  <a:lnTo>
                    <a:pt x="4815448" y="5010412"/>
                  </a:lnTo>
                  <a:lnTo>
                    <a:pt x="4821526" y="4963114"/>
                  </a:lnTo>
                  <a:lnTo>
                    <a:pt x="4826888" y="4915762"/>
                  </a:lnTo>
                  <a:lnTo>
                    <a:pt x="4831535" y="4868361"/>
                  </a:lnTo>
                  <a:lnTo>
                    <a:pt x="4835467" y="4820919"/>
                  </a:lnTo>
                  <a:lnTo>
                    <a:pt x="4838685" y="4773443"/>
                  </a:lnTo>
                  <a:lnTo>
                    <a:pt x="4841187" y="4725940"/>
                  </a:lnTo>
                  <a:lnTo>
                    <a:pt x="4842974" y="4678416"/>
                  </a:lnTo>
                  <a:lnTo>
                    <a:pt x="4844047" y="4630879"/>
                  </a:lnTo>
                  <a:lnTo>
                    <a:pt x="4844402" y="4583616"/>
                  </a:lnTo>
                  <a:lnTo>
                    <a:pt x="4844046" y="4535790"/>
                  </a:lnTo>
                  <a:lnTo>
                    <a:pt x="4842974" y="4488253"/>
                  </a:lnTo>
                  <a:lnTo>
                    <a:pt x="4841186" y="4440729"/>
                  </a:lnTo>
                  <a:lnTo>
                    <a:pt x="4838684" y="4393227"/>
                  </a:lnTo>
                  <a:lnTo>
                    <a:pt x="4835466" y="4345751"/>
                  </a:lnTo>
                  <a:lnTo>
                    <a:pt x="4831534" y="4298310"/>
                  </a:lnTo>
                  <a:lnTo>
                    <a:pt x="4826886" y="4250911"/>
                  </a:lnTo>
                  <a:lnTo>
                    <a:pt x="4821524" y="4203559"/>
                  </a:lnTo>
                  <a:lnTo>
                    <a:pt x="4815446" y="4156263"/>
                  </a:lnTo>
                  <a:lnTo>
                    <a:pt x="4808654" y="4109028"/>
                  </a:lnTo>
                  <a:lnTo>
                    <a:pt x="4801146" y="4061862"/>
                  </a:lnTo>
                  <a:lnTo>
                    <a:pt x="4792924" y="4014771"/>
                  </a:lnTo>
                  <a:lnTo>
                    <a:pt x="4783987" y="3967763"/>
                  </a:lnTo>
                  <a:lnTo>
                    <a:pt x="4774334" y="3920845"/>
                  </a:lnTo>
                  <a:lnTo>
                    <a:pt x="4763967" y="3874022"/>
                  </a:lnTo>
                  <a:lnTo>
                    <a:pt x="4752885" y="3827303"/>
                  </a:lnTo>
                  <a:lnTo>
                    <a:pt x="4741087" y="3780693"/>
                  </a:lnTo>
                  <a:lnTo>
                    <a:pt x="4728575" y="3734200"/>
                  </a:lnTo>
                  <a:lnTo>
                    <a:pt x="4715348" y="3687831"/>
                  </a:lnTo>
                  <a:lnTo>
                    <a:pt x="4701406" y="3641592"/>
                  </a:lnTo>
                  <a:lnTo>
                    <a:pt x="4686749" y="3595491"/>
                  </a:lnTo>
                  <a:lnTo>
                    <a:pt x="4671377" y="3549534"/>
                  </a:lnTo>
                  <a:lnTo>
                    <a:pt x="4655290" y="3503728"/>
                  </a:lnTo>
                  <a:lnTo>
                    <a:pt x="4638488" y="3458080"/>
                  </a:lnTo>
                  <a:lnTo>
                    <a:pt x="4620971" y="3412596"/>
                  </a:lnTo>
                  <a:lnTo>
                    <a:pt x="4602739" y="3367285"/>
                  </a:lnTo>
                  <a:lnTo>
                    <a:pt x="4583792" y="3322151"/>
                  </a:lnTo>
                  <a:lnTo>
                    <a:pt x="4564130" y="3277204"/>
                  </a:lnTo>
                  <a:lnTo>
                    <a:pt x="4543753" y="3232448"/>
                  </a:lnTo>
                  <a:lnTo>
                    <a:pt x="4522661" y="3187892"/>
                  </a:lnTo>
                  <a:lnTo>
                    <a:pt x="4500854" y="3143542"/>
                  </a:lnTo>
                  <a:lnTo>
                    <a:pt x="4478333" y="3099404"/>
                  </a:lnTo>
                  <a:lnTo>
                    <a:pt x="4455096" y="3055486"/>
                  </a:lnTo>
                  <a:lnTo>
                    <a:pt x="4431144" y="3011795"/>
                  </a:lnTo>
                  <a:lnTo>
                    <a:pt x="4406478" y="2968337"/>
                  </a:lnTo>
                  <a:lnTo>
                    <a:pt x="2692682" y="0"/>
                  </a:lnTo>
                  <a:close/>
                </a:path>
              </a:pathLst>
            </a:custGeom>
            <a:solidFill>
              <a:srgbClr val="00D2A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/>
            <p:cNvSpPr/>
            <p:nvPr/>
          </p:nvSpPr>
          <p:spPr>
            <a:xfrm>
              <a:off x="0" y="0"/>
              <a:ext cx="2628265" cy="7336790"/>
            </a:xfrm>
            <a:custGeom>
              <a:avLst/>
              <a:gdLst/>
              <a:ahLst/>
              <a:cxnLst/>
              <a:rect l="l" t="t" r="r" b="b"/>
              <a:pathLst>
                <a:path w="2628265" h="7336790">
                  <a:moveTo>
                    <a:pt x="2521248" y="0"/>
                  </a:moveTo>
                  <a:lnTo>
                    <a:pt x="0" y="0"/>
                  </a:lnTo>
                  <a:lnTo>
                    <a:pt x="0" y="3787405"/>
                  </a:lnTo>
                  <a:lnTo>
                    <a:pt x="22952" y="3968810"/>
                  </a:lnTo>
                  <a:lnTo>
                    <a:pt x="0" y="4102005"/>
                  </a:lnTo>
                  <a:lnTo>
                    <a:pt x="0" y="7336788"/>
                  </a:lnTo>
                  <a:lnTo>
                    <a:pt x="1331824" y="6842102"/>
                  </a:lnTo>
                  <a:lnTo>
                    <a:pt x="2090588" y="5620385"/>
                  </a:lnTo>
                  <a:lnTo>
                    <a:pt x="2556831" y="3350537"/>
                  </a:lnTo>
                  <a:lnTo>
                    <a:pt x="2627845" y="2902653"/>
                  </a:lnTo>
                  <a:lnTo>
                    <a:pt x="2627845" y="279376"/>
                  </a:lnTo>
                  <a:lnTo>
                    <a:pt x="2521248" y="0"/>
                  </a:lnTo>
                  <a:close/>
                </a:path>
              </a:pathLst>
            </a:custGeom>
            <a:solidFill>
              <a:srgbClr val="3BECD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/>
            <p:cNvSpPr/>
            <p:nvPr/>
          </p:nvSpPr>
          <p:spPr>
            <a:xfrm>
              <a:off x="0" y="0"/>
              <a:ext cx="1618615" cy="7323455"/>
            </a:xfrm>
            <a:custGeom>
              <a:avLst/>
              <a:gdLst/>
              <a:ahLst/>
              <a:cxnLst/>
              <a:rect l="l" t="t" r="r" b="b"/>
              <a:pathLst>
                <a:path w="1618615" h="7323455">
                  <a:moveTo>
                    <a:pt x="1155000" y="0"/>
                  </a:moveTo>
                  <a:lnTo>
                    <a:pt x="0" y="0"/>
                  </a:lnTo>
                  <a:lnTo>
                    <a:pt x="0" y="3787413"/>
                  </a:lnTo>
                  <a:lnTo>
                    <a:pt x="22950" y="3968808"/>
                  </a:lnTo>
                  <a:lnTo>
                    <a:pt x="0" y="4101996"/>
                  </a:lnTo>
                  <a:lnTo>
                    <a:pt x="0" y="7323130"/>
                  </a:lnTo>
                  <a:lnTo>
                    <a:pt x="1277990" y="6758604"/>
                  </a:lnTo>
                  <a:lnTo>
                    <a:pt x="1618399" y="5702863"/>
                  </a:lnTo>
                  <a:lnTo>
                    <a:pt x="1618399" y="3062480"/>
                  </a:lnTo>
                  <a:lnTo>
                    <a:pt x="1598792" y="2682553"/>
                  </a:lnTo>
                  <a:lnTo>
                    <a:pt x="1493600" y="874971"/>
                  </a:lnTo>
                  <a:lnTo>
                    <a:pt x="1155000" y="0"/>
                  </a:lnTo>
                  <a:close/>
                </a:path>
              </a:pathLst>
            </a:custGeom>
            <a:solidFill>
              <a:srgbClr val="FFFFFF">
                <a:alpha val="29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/>
            <p:cNvSpPr/>
            <p:nvPr/>
          </p:nvSpPr>
          <p:spPr>
            <a:xfrm>
              <a:off x="0" y="0"/>
              <a:ext cx="4844415" cy="7563484"/>
            </a:xfrm>
            <a:custGeom>
              <a:avLst/>
              <a:gdLst/>
              <a:ahLst/>
              <a:cxnLst/>
              <a:rect l="l" t="t" r="r" b="b"/>
              <a:pathLst>
                <a:path w="4844415" h="7563484">
                  <a:moveTo>
                    <a:pt x="2692682" y="0"/>
                  </a:moveTo>
                  <a:lnTo>
                    <a:pt x="0" y="0"/>
                  </a:lnTo>
                  <a:lnTo>
                    <a:pt x="0" y="3787362"/>
                  </a:lnTo>
                  <a:lnTo>
                    <a:pt x="22958" y="3968816"/>
                  </a:lnTo>
                  <a:lnTo>
                    <a:pt x="0" y="4102049"/>
                  </a:lnTo>
                  <a:lnTo>
                    <a:pt x="0" y="7563357"/>
                  </a:lnTo>
                  <a:lnTo>
                    <a:pt x="2866477" y="7563357"/>
                  </a:lnTo>
                  <a:lnTo>
                    <a:pt x="2933827" y="7534350"/>
                  </a:lnTo>
                  <a:lnTo>
                    <a:pt x="2979089" y="7513734"/>
                  </a:lnTo>
                  <a:lnTo>
                    <a:pt x="3023998" y="7492420"/>
                  </a:lnTo>
                  <a:lnTo>
                    <a:pt x="3068550" y="7470412"/>
                  </a:lnTo>
                  <a:lnTo>
                    <a:pt x="3112736" y="7447715"/>
                  </a:lnTo>
                  <a:lnTo>
                    <a:pt x="3156549" y="7424331"/>
                  </a:lnTo>
                  <a:lnTo>
                    <a:pt x="3199984" y="7400266"/>
                  </a:lnTo>
                  <a:lnTo>
                    <a:pt x="3243034" y="7375523"/>
                  </a:lnTo>
                  <a:lnTo>
                    <a:pt x="3285691" y="7350106"/>
                  </a:lnTo>
                  <a:lnTo>
                    <a:pt x="3327949" y="7324019"/>
                  </a:lnTo>
                  <a:lnTo>
                    <a:pt x="3369800" y="7297265"/>
                  </a:lnTo>
                  <a:lnTo>
                    <a:pt x="3411240" y="7269849"/>
                  </a:lnTo>
                  <a:lnTo>
                    <a:pt x="3452259" y="7241775"/>
                  </a:lnTo>
                  <a:lnTo>
                    <a:pt x="3492853" y="7213046"/>
                  </a:lnTo>
                  <a:lnTo>
                    <a:pt x="3531685" y="7185135"/>
                  </a:lnTo>
                  <a:lnTo>
                    <a:pt x="3570303" y="7156381"/>
                  </a:lnTo>
                  <a:lnTo>
                    <a:pt x="3608687" y="7126775"/>
                  </a:lnTo>
                  <a:lnTo>
                    <a:pt x="3646820" y="7096304"/>
                  </a:lnTo>
                  <a:lnTo>
                    <a:pt x="3684684" y="7064959"/>
                  </a:lnTo>
                  <a:lnTo>
                    <a:pt x="3722262" y="7032729"/>
                  </a:lnTo>
                  <a:lnTo>
                    <a:pt x="3759534" y="6999603"/>
                  </a:lnTo>
                  <a:lnTo>
                    <a:pt x="3796484" y="6965571"/>
                  </a:lnTo>
                  <a:lnTo>
                    <a:pt x="3833093" y="6930622"/>
                  </a:lnTo>
                  <a:lnTo>
                    <a:pt x="3869344" y="6894746"/>
                  </a:lnTo>
                  <a:lnTo>
                    <a:pt x="3905390" y="6858619"/>
                  </a:lnTo>
                  <a:lnTo>
                    <a:pt x="3940918" y="6821871"/>
                  </a:lnTo>
                  <a:lnTo>
                    <a:pt x="3975919" y="6784505"/>
                  </a:lnTo>
                  <a:lnTo>
                    <a:pt x="4010388" y="6746524"/>
                  </a:lnTo>
                  <a:lnTo>
                    <a:pt x="4044315" y="6707931"/>
                  </a:lnTo>
                  <a:lnTo>
                    <a:pt x="4077693" y="6668731"/>
                  </a:lnTo>
                  <a:lnTo>
                    <a:pt x="4110516" y="6628926"/>
                  </a:lnTo>
                  <a:lnTo>
                    <a:pt x="4142774" y="6588521"/>
                  </a:lnTo>
                  <a:lnTo>
                    <a:pt x="4174461" y="6547518"/>
                  </a:lnTo>
                  <a:lnTo>
                    <a:pt x="4205570" y="6505921"/>
                  </a:lnTo>
                  <a:lnTo>
                    <a:pt x="4236091" y="6463735"/>
                  </a:lnTo>
                  <a:lnTo>
                    <a:pt x="4266018" y="6420961"/>
                  </a:lnTo>
                  <a:lnTo>
                    <a:pt x="4295344" y="6377605"/>
                  </a:lnTo>
                  <a:lnTo>
                    <a:pt x="4324061" y="6333668"/>
                  </a:lnTo>
                  <a:lnTo>
                    <a:pt x="4352160" y="6289156"/>
                  </a:lnTo>
                  <a:lnTo>
                    <a:pt x="4379635" y="6244071"/>
                  </a:lnTo>
                  <a:lnTo>
                    <a:pt x="4406478" y="6198417"/>
                  </a:lnTo>
                  <a:lnTo>
                    <a:pt x="4431145" y="6154955"/>
                  </a:lnTo>
                  <a:lnTo>
                    <a:pt x="4455097" y="6111259"/>
                  </a:lnTo>
                  <a:lnTo>
                    <a:pt x="4478334" y="6067336"/>
                  </a:lnTo>
                  <a:lnTo>
                    <a:pt x="4500856" y="6023194"/>
                  </a:lnTo>
                  <a:lnTo>
                    <a:pt x="4522663" y="5978840"/>
                  </a:lnTo>
                  <a:lnTo>
                    <a:pt x="4543756" y="5934279"/>
                  </a:lnTo>
                  <a:lnTo>
                    <a:pt x="4564133" y="5889520"/>
                  </a:lnTo>
                  <a:lnTo>
                    <a:pt x="4583795" y="5844568"/>
                  </a:lnTo>
                  <a:lnTo>
                    <a:pt x="4602742" y="5799431"/>
                  </a:lnTo>
                  <a:lnTo>
                    <a:pt x="4620974" y="5754116"/>
                  </a:lnTo>
                  <a:lnTo>
                    <a:pt x="4638491" y="5708629"/>
                  </a:lnTo>
                  <a:lnTo>
                    <a:pt x="4655293" y="5662978"/>
                  </a:lnTo>
                  <a:lnTo>
                    <a:pt x="4671380" y="5617169"/>
                  </a:lnTo>
                  <a:lnTo>
                    <a:pt x="4686752" y="5571209"/>
                  </a:lnTo>
                  <a:lnTo>
                    <a:pt x="4701410" y="5525104"/>
                  </a:lnTo>
                  <a:lnTo>
                    <a:pt x="4715352" y="5478863"/>
                  </a:lnTo>
                  <a:lnTo>
                    <a:pt x="4728579" y="5432491"/>
                  </a:lnTo>
                  <a:lnTo>
                    <a:pt x="4741091" y="5385996"/>
                  </a:lnTo>
                  <a:lnTo>
                    <a:pt x="4752888" y="5339384"/>
                  </a:lnTo>
                  <a:lnTo>
                    <a:pt x="4763970" y="5292662"/>
                  </a:lnTo>
                  <a:lnTo>
                    <a:pt x="4774337" y="5245838"/>
                  </a:lnTo>
                  <a:lnTo>
                    <a:pt x="4783990" y="5198917"/>
                  </a:lnTo>
                  <a:lnTo>
                    <a:pt x="4792927" y="5151907"/>
                  </a:lnTo>
                  <a:lnTo>
                    <a:pt x="4801149" y="5104815"/>
                  </a:lnTo>
                  <a:lnTo>
                    <a:pt x="4808656" y="5057648"/>
                  </a:lnTo>
                  <a:lnTo>
                    <a:pt x="4815448" y="5010412"/>
                  </a:lnTo>
                  <a:lnTo>
                    <a:pt x="4821526" y="4963114"/>
                  </a:lnTo>
                  <a:lnTo>
                    <a:pt x="4826888" y="4915762"/>
                  </a:lnTo>
                  <a:lnTo>
                    <a:pt x="4831535" y="4868361"/>
                  </a:lnTo>
                  <a:lnTo>
                    <a:pt x="4835467" y="4820919"/>
                  </a:lnTo>
                  <a:lnTo>
                    <a:pt x="4838685" y="4773443"/>
                  </a:lnTo>
                  <a:lnTo>
                    <a:pt x="4841187" y="4725940"/>
                  </a:lnTo>
                  <a:lnTo>
                    <a:pt x="4842974" y="4678416"/>
                  </a:lnTo>
                  <a:lnTo>
                    <a:pt x="4844047" y="4630879"/>
                  </a:lnTo>
                  <a:lnTo>
                    <a:pt x="4844402" y="4583616"/>
                  </a:lnTo>
                  <a:lnTo>
                    <a:pt x="4844046" y="4535790"/>
                  </a:lnTo>
                  <a:lnTo>
                    <a:pt x="4842974" y="4488253"/>
                  </a:lnTo>
                  <a:lnTo>
                    <a:pt x="4841186" y="4440729"/>
                  </a:lnTo>
                  <a:lnTo>
                    <a:pt x="4838684" y="4393227"/>
                  </a:lnTo>
                  <a:lnTo>
                    <a:pt x="4835466" y="4345751"/>
                  </a:lnTo>
                  <a:lnTo>
                    <a:pt x="4831534" y="4298310"/>
                  </a:lnTo>
                  <a:lnTo>
                    <a:pt x="4826886" y="4250911"/>
                  </a:lnTo>
                  <a:lnTo>
                    <a:pt x="4821524" y="4203559"/>
                  </a:lnTo>
                  <a:lnTo>
                    <a:pt x="4815446" y="4156263"/>
                  </a:lnTo>
                  <a:lnTo>
                    <a:pt x="4808654" y="4109028"/>
                  </a:lnTo>
                  <a:lnTo>
                    <a:pt x="4801146" y="4061862"/>
                  </a:lnTo>
                  <a:lnTo>
                    <a:pt x="4792924" y="4014771"/>
                  </a:lnTo>
                  <a:lnTo>
                    <a:pt x="4783987" y="3967763"/>
                  </a:lnTo>
                  <a:lnTo>
                    <a:pt x="4774334" y="3920845"/>
                  </a:lnTo>
                  <a:lnTo>
                    <a:pt x="4763967" y="3874022"/>
                  </a:lnTo>
                  <a:lnTo>
                    <a:pt x="4752885" y="3827303"/>
                  </a:lnTo>
                  <a:lnTo>
                    <a:pt x="4741087" y="3780693"/>
                  </a:lnTo>
                  <a:lnTo>
                    <a:pt x="4728575" y="3734200"/>
                  </a:lnTo>
                  <a:lnTo>
                    <a:pt x="4715348" y="3687831"/>
                  </a:lnTo>
                  <a:lnTo>
                    <a:pt x="4701406" y="3641592"/>
                  </a:lnTo>
                  <a:lnTo>
                    <a:pt x="4686749" y="3595491"/>
                  </a:lnTo>
                  <a:lnTo>
                    <a:pt x="4671377" y="3549534"/>
                  </a:lnTo>
                  <a:lnTo>
                    <a:pt x="4655290" y="3503728"/>
                  </a:lnTo>
                  <a:lnTo>
                    <a:pt x="4638488" y="3458080"/>
                  </a:lnTo>
                  <a:lnTo>
                    <a:pt x="4620971" y="3412596"/>
                  </a:lnTo>
                  <a:lnTo>
                    <a:pt x="4602739" y="3367285"/>
                  </a:lnTo>
                  <a:lnTo>
                    <a:pt x="4583792" y="3322151"/>
                  </a:lnTo>
                  <a:lnTo>
                    <a:pt x="4564130" y="3277204"/>
                  </a:lnTo>
                  <a:lnTo>
                    <a:pt x="4543753" y="3232448"/>
                  </a:lnTo>
                  <a:lnTo>
                    <a:pt x="4522661" y="3187892"/>
                  </a:lnTo>
                  <a:lnTo>
                    <a:pt x="4500854" y="3143542"/>
                  </a:lnTo>
                  <a:lnTo>
                    <a:pt x="4478333" y="3099404"/>
                  </a:lnTo>
                  <a:lnTo>
                    <a:pt x="4455096" y="3055486"/>
                  </a:lnTo>
                  <a:lnTo>
                    <a:pt x="4431144" y="3011795"/>
                  </a:lnTo>
                  <a:lnTo>
                    <a:pt x="4406478" y="2968337"/>
                  </a:lnTo>
                  <a:lnTo>
                    <a:pt x="2692682" y="0"/>
                  </a:lnTo>
                  <a:close/>
                </a:path>
              </a:pathLst>
            </a:custGeom>
            <a:solidFill>
              <a:srgbClr val="533AB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/>
            <p:cNvSpPr/>
            <p:nvPr/>
          </p:nvSpPr>
          <p:spPr>
            <a:xfrm>
              <a:off x="0" y="0"/>
              <a:ext cx="2628265" cy="7336790"/>
            </a:xfrm>
            <a:custGeom>
              <a:avLst/>
              <a:gdLst/>
              <a:ahLst/>
              <a:cxnLst/>
              <a:rect l="l" t="t" r="r" b="b"/>
              <a:pathLst>
                <a:path w="2628265" h="7336790">
                  <a:moveTo>
                    <a:pt x="2521248" y="0"/>
                  </a:moveTo>
                  <a:lnTo>
                    <a:pt x="0" y="0"/>
                  </a:lnTo>
                  <a:lnTo>
                    <a:pt x="0" y="3787405"/>
                  </a:lnTo>
                  <a:lnTo>
                    <a:pt x="22952" y="3968810"/>
                  </a:lnTo>
                  <a:lnTo>
                    <a:pt x="0" y="4102005"/>
                  </a:lnTo>
                  <a:lnTo>
                    <a:pt x="0" y="7336788"/>
                  </a:lnTo>
                  <a:lnTo>
                    <a:pt x="1331824" y="6842102"/>
                  </a:lnTo>
                  <a:lnTo>
                    <a:pt x="2090588" y="5620385"/>
                  </a:lnTo>
                  <a:lnTo>
                    <a:pt x="2556831" y="3350537"/>
                  </a:lnTo>
                  <a:lnTo>
                    <a:pt x="2627845" y="2902653"/>
                  </a:lnTo>
                  <a:lnTo>
                    <a:pt x="2627845" y="279376"/>
                  </a:lnTo>
                  <a:lnTo>
                    <a:pt x="2521248" y="0"/>
                  </a:lnTo>
                  <a:close/>
                </a:path>
              </a:pathLst>
            </a:custGeom>
            <a:solidFill>
              <a:srgbClr val="C79FE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/>
            <p:cNvSpPr/>
            <p:nvPr/>
          </p:nvSpPr>
          <p:spPr>
            <a:xfrm>
              <a:off x="0" y="0"/>
              <a:ext cx="1618615" cy="7323455"/>
            </a:xfrm>
            <a:custGeom>
              <a:avLst/>
              <a:gdLst/>
              <a:ahLst/>
              <a:cxnLst/>
              <a:rect l="l" t="t" r="r" b="b"/>
              <a:pathLst>
                <a:path w="1618615" h="7323455">
                  <a:moveTo>
                    <a:pt x="1155000" y="0"/>
                  </a:moveTo>
                  <a:lnTo>
                    <a:pt x="0" y="0"/>
                  </a:lnTo>
                  <a:lnTo>
                    <a:pt x="0" y="3787413"/>
                  </a:lnTo>
                  <a:lnTo>
                    <a:pt x="22950" y="3968808"/>
                  </a:lnTo>
                  <a:lnTo>
                    <a:pt x="0" y="4101996"/>
                  </a:lnTo>
                  <a:lnTo>
                    <a:pt x="0" y="7323130"/>
                  </a:lnTo>
                  <a:lnTo>
                    <a:pt x="1277990" y="6758604"/>
                  </a:lnTo>
                  <a:lnTo>
                    <a:pt x="1618399" y="5702863"/>
                  </a:lnTo>
                  <a:lnTo>
                    <a:pt x="1618399" y="3062480"/>
                  </a:lnTo>
                  <a:lnTo>
                    <a:pt x="1598792" y="2682553"/>
                  </a:lnTo>
                  <a:lnTo>
                    <a:pt x="1493600" y="874971"/>
                  </a:lnTo>
                  <a:lnTo>
                    <a:pt x="1155000" y="0"/>
                  </a:lnTo>
                  <a:close/>
                </a:path>
              </a:pathLst>
            </a:custGeom>
            <a:solidFill>
              <a:srgbClr val="FFFFFF">
                <a:alpha val="29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/>
            <p:cNvSpPr/>
            <p:nvPr/>
          </p:nvSpPr>
          <p:spPr>
            <a:xfrm>
              <a:off x="0" y="0"/>
              <a:ext cx="4844415" cy="7563484"/>
            </a:xfrm>
            <a:custGeom>
              <a:avLst/>
              <a:gdLst/>
              <a:ahLst/>
              <a:cxnLst/>
              <a:rect l="l" t="t" r="r" b="b"/>
              <a:pathLst>
                <a:path w="4844415" h="7563484">
                  <a:moveTo>
                    <a:pt x="2692682" y="0"/>
                  </a:moveTo>
                  <a:lnTo>
                    <a:pt x="1408466" y="0"/>
                  </a:lnTo>
                  <a:lnTo>
                    <a:pt x="3545100" y="3693317"/>
                  </a:lnTo>
                  <a:lnTo>
                    <a:pt x="3755225" y="4398663"/>
                  </a:lnTo>
                  <a:lnTo>
                    <a:pt x="3703315" y="5024905"/>
                  </a:lnTo>
                  <a:lnTo>
                    <a:pt x="3552524" y="5473164"/>
                  </a:lnTo>
                  <a:lnTo>
                    <a:pt x="3466005" y="5644558"/>
                  </a:lnTo>
                  <a:lnTo>
                    <a:pt x="2878079" y="6376675"/>
                  </a:lnTo>
                  <a:lnTo>
                    <a:pt x="2253075" y="6719044"/>
                  </a:lnTo>
                  <a:lnTo>
                    <a:pt x="1756616" y="6817511"/>
                  </a:lnTo>
                  <a:lnTo>
                    <a:pt x="1554325" y="6817923"/>
                  </a:lnTo>
                  <a:lnTo>
                    <a:pt x="0" y="6817923"/>
                  </a:lnTo>
                  <a:lnTo>
                    <a:pt x="0" y="7563357"/>
                  </a:lnTo>
                  <a:lnTo>
                    <a:pt x="2866493" y="7563357"/>
                  </a:lnTo>
                  <a:lnTo>
                    <a:pt x="2888224" y="7554271"/>
                  </a:lnTo>
                  <a:lnTo>
                    <a:pt x="2933830" y="7534356"/>
                  </a:lnTo>
                  <a:lnTo>
                    <a:pt x="2979091" y="7513739"/>
                  </a:lnTo>
                  <a:lnTo>
                    <a:pt x="3024001" y="7492425"/>
                  </a:lnTo>
                  <a:lnTo>
                    <a:pt x="3068552" y="7470417"/>
                  </a:lnTo>
                  <a:lnTo>
                    <a:pt x="3112737" y="7447720"/>
                  </a:lnTo>
                  <a:lnTo>
                    <a:pt x="3156551" y="7424336"/>
                  </a:lnTo>
                  <a:lnTo>
                    <a:pt x="3199986" y="7400271"/>
                  </a:lnTo>
                  <a:lnTo>
                    <a:pt x="3243035" y="7375528"/>
                  </a:lnTo>
                  <a:lnTo>
                    <a:pt x="3285691" y="7350110"/>
                  </a:lnTo>
                  <a:lnTo>
                    <a:pt x="3327949" y="7324022"/>
                  </a:lnTo>
                  <a:lnTo>
                    <a:pt x="3369801" y="7297268"/>
                  </a:lnTo>
                  <a:lnTo>
                    <a:pt x="3411240" y="7269851"/>
                  </a:lnTo>
                  <a:lnTo>
                    <a:pt x="3452259" y="7241776"/>
                  </a:lnTo>
                  <a:lnTo>
                    <a:pt x="3492853" y="7213046"/>
                  </a:lnTo>
                  <a:lnTo>
                    <a:pt x="3531685" y="7185135"/>
                  </a:lnTo>
                  <a:lnTo>
                    <a:pt x="3570303" y="7156381"/>
                  </a:lnTo>
                  <a:lnTo>
                    <a:pt x="3608687" y="7126775"/>
                  </a:lnTo>
                  <a:lnTo>
                    <a:pt x="3646820" y="7096304"/>
                  </a:lnTo>
                  <a:lnTo>
                    <a:pt x="3684684" y="7064959"/>
                  </a:lnTo>
                  <a:lnTo>
                    <a:pt x="3722262" y="7032729"/>
                  </a:lnTo>
                  <a:lnTo>
                    <a:pt x="3759534" y="6999603"/>
                  </a:lnTo>
                  <a:lnTo>
                    <a:pt x="3796484" y="6965571"/>
                  </a:lnTo>
                  <a:lnTo>
                    <a:pt x="3833093" y="6930622"/>
                  </a:lnTo>
                  <a:lnTo>
                    <a:pt x="3869344" y="6894746"/>
                  </a:lnTo>
                  <a:lnTo>
                    <a:pt x="3905390" y="6858619"/>
                  </a:lnTo>
                  <a:lnTo>
                    <a:pt x="3940918" y="6821871"/>
                  </a:lnTo>
                  <a:lnTo>
                    <a:pt x="3975919" y="6784505"/>
                  </a:lnTo>
                  <a:lnTo>
                    <a:pt x="4010388" y="6746524"/>
                  </a:lnTo>
                  <a:lnTo>
                    <a:pt x="4044315" y="6707931"/>
                  </a:lnTo>
                  <a:lnTo>
                    <a:pt x="4077693" y="6668731"/>
                  </a:lnTo>
                  <a:lnTo>
                    <a:pt x="4110516" y="6628926"/>
                  </a:lnTo>
                  <a:lnTo>
                    <a:pt x="4142774" y="6588521"/>
                  </a:lnTo>
                  <a:lnTo>
                    <a:pt x="4174461" y="6547518"/>
                  </a:lnTo>
                  <a:lnTo>
                    <a:pt x="4205570" y="6505921"/>
                  </a:lnTo>
                  <a:lnTo>
                    <a:pt x="4236091" y="6463735"/>
                  </a:lnTo>
                  <a:lnTo>
                    <a:pt x="4266018" y="6420961"/>
                  </a:lnTo>
                  <a:lnTo>
                    <a:pt x="4295344" y="6377605"/>
                  </a:lnTo>
                  <a:lnTo>
                    <a:pt x="4324061" y="6333668"/>
                  </a:lnTo>
                  <a:lnTo>
                    <a:pt x="4352160" y="6289156"/>
                  </a:lnTo>
                  <a:lnTo>
                    <a:pt x="4379635" y="6244071"/>
                  </a:lnTo>
                  <a:lnTo>
                    <a:pt x="4406478" y="6198417"/>
                  </a:lnTo>
                  <a:lnTo>
                    <a:pt x="4431145" y="6154955"/>
                  </a:lnTo>
                  <a:lnTo>
                    <a:pt x="4455097" y="6111259"/>
                  </a:lnTo>
                  <a:lnTo>
                    <a:pt x="4478334" y="6067336"/>
                  </a:lnTo>
                  <a:lnTo>
                    <a:pt x="4500856" y="6023194"/>
                  </a:lnTo>
                  <a:lnTo>
                    <a:pt x="4522664" y="5978840"/>
                  </a:lnTo>
                  <a:lnTo>
                    <a:pt x="4543756" y="5934279"/>
                  </a:lnTo>
                  <a:lnTo>
                    <a:pt x="4564133" y="5889520"/>
                  </a:lnTo>
                  <a:lnTo>
                    <a:pt x="4583795" y="5844568"/>
                  </a:lnTo>
                  <a:lnTo>
                    <a:pt x="4602742" y="5799431"/>
                  </a:lnTo>
                  <a:lnTo>
                    <a:pt x="4620975" y="5754116"/>
                  </a:lnTo>
                  <a:lnTo>
                    <a:pt x="4638492" y="5708629"/>
                  </a:lnTo>
                  <a:lnTo>
                    <a:pt x="4655294" y="5662978"/>
                  </a:lnTo>
                  <a:lnTo>
                    <a:pt x="4671381" y="5617169"/>
                  </a:lnTo>
                  <a:lnTo>
                    <a:pt x="4686754" y="5571209"/>
                  </a:lnTo>
                  <a:lnTo>
                    <a:pt x="4701411" y="5525104"/>
                  </a:lnTo>
                  <a:lnTo>
                    <a:pt x="4715353" y="5478863"/>
                  </a:lnTo>
                  <a:lnTo>
                    <a:pt x="4728580" y="5432491"/>
                  </a:lnTo>
                  <a:lnTo>
                    <a:pt x="4741093" y="5385996"/>
                  </a:lnTo>
                  <a:lnTo>
                    <a:pt x="4752890" y="5339384"/>
                  </a:lnTo>
                  <a:lnTo>
                    <a:pt x="4763972" y="5292662"/>
                  </a:lnTo>
                  <a:lnTo>
                    <a:pt x="4774340" y="5245838"/>
                  </a:lnTo>
                  <a:lnTo>
                    <a:pt x="4783992" y="5198917"/>
                  </a:lnTo>
                  <a:lnTo>
                    <a:pt x="4792930" y="5151907"/>
                  </a:lnTo>
                  <a:lnTo>
                    <a:pt x="4801152" y="5104815"/>
                  </a:lnTo>
                  <a:lnTo>
                    <a:pt x="4808659" y="5057648"/>
                  </a:lnTo>
                  <a:lnTo>
                    <a:pt x="4815452" y="5010412"/>
                  </a:lnTo>
                  <a:lnTo>
                    <a:pt x="4821529" y="4963114"/>
                  </a:lnTo>
                  <a:lnTo>
                    <a:pt x="4826892" y="4915762"/>
                  </a:lnTo>
                  <a:lnTo>
                    <a:pt x="4831539" y="4868361"/>
                  </a:lnTo>
                  <a:lnTo>
                    <a:pt x="4835471" y="4820919"/>
                  </a:lnTo>
                  <a:lnTo>
                    <a:pt x="4838689" y="4773443"/>
                  </a:lnTo>
                  <a:lnTo>
                    <a:pt x="4841191" y="4725940"/>
                  </a:lnTo>
                  <a:lnTo>
                    <a:pt x="4842979" y="4678416"/>
                  </a:lnTo>
                  <a:lnTo>
                    <a:pt x="4844051" y="4630879"/>
                  </a:lnTo>
                  <a:lnTo>
                    <a:pt x="4844402" y="4584249"/>
                  </a:lnTo>
                  <a:lnTo>
                    <a:pt x="4844402" y="4582419"/>
                  </a:lnTo>
                  <a:lnTo>
                    <a:pt x="4844051" y="4535790"/>
                  </a:lnTo>
                  <a:lnTo>
                    <a:pt x="4842979" y="4488253"/>
                  </a:lnTo>
                  <a:lnTo>
                    <a:pt x="4841191" y="4440729"/>
                  </a:lnTo>
                  <a:lnTo>
                    <a:pt x="4838689" y="4393227"/>
                  </a:lnTo>
                  <a:lnTo>
                    <a:pt x="4835471" y="4345751"/>
                  </a:lnTo>
                  <a:lnTo>
                    <a:pt x="4831539" y="4298310"/>
                  </a:lnTo>
                  <a:lnTo>
                    <a:pt x="4826892" y="4250911"/>
                  </a:lnTo>
                  <a:lnTo>
                    <a:pt x="4821529" y="4203559"/>
                  </a:lnTo>
                  <a:lnTo>
                    <a:pt x="4815452" y="4156263"/>
                  </a:lnTo>
                  <a:lnTo>
                    <a:pt x="4808659" y="4109028"/>
                  </a:lnTo>
                  <a:lnTo>
                    <a:pt x="4801152" y="4061862"/>
                  </a:lnTo>
                  <a:lnTo>
                    <a:pt x="4792930" y="4014771"/>
                  </a:lnTo>
                  <a:lnTo>
                    <a:pt x="4783992" y="3967763"/>
                  </a:lnTo>
                  <a:lnTo>
                    <a:pt x="4774340" y="3920845"/>
                  </a:lnTo>
                  <a:lnTo>
                    <a:pt x="4763972" y="3874022"/>
                  </a:lnTo>
                  <a:lnTo>
                    <a:pt x="4752890" y="3827303"/>
                  </a:lnTo>
                  <a:lnTo>
                    <a:pt x="4741093" y="3780693"/>
                  </a:lnTo>
                  <a:lnTo>
                    <a:pt x="4728580" y="3734200"/>
                  </a:lnTo>
                  <a:lnTo>
                    <a:pt x="4715353" y="3687831"/>
                  </a:lnTo>
                  <a:lnTo>
                    <a:pt x="4701411" y="3641592"/>
                  </a:lnTo>
                  <a:lnTo>
                    <a:pt x="4686754" y="3595491"/>
                  </a:lnTo>
                  <a:lnTo>
                    <a:pt x="4671381" y="3549534"/>
                  </a:lnTo>
                  <a:lnTo>
                    <a:pt x="4655294" y="3503728"/>
                  </a:lnTo>
                  <a:lnTo>
                    <a:pt x="4638492" y="3458080"/>
                  </a:lnTo>
                  <a:lnTo>
                    <a:pt x="4620975" y="3412596"/>
                  </a:lnTo>
                  <a:lnTo>
                    <a:pt x="4602742" y="3367285"/>
                  </a:lnTo>
                  <a:lnTo>
                    <a:pt x="4583795" y="3322151"/>
                  </a:lnTo>
                  <a:lnTo>
                    <a:pt x="4564133" y="3277204"/>
                  </a:lnTo>
                  <a:lnTo>
                    <a:pt x="4543756" y="3232448"/>
                  </a:lnTo>
                  <a:lnTo>
                    <a:pt x="4522664" y="3187892"/>
                  </a:lnTo>
                  <a:lnTo>
                    <a:pt x="4500856" y="3143542"/>
                  </a:lnTo>
                  <a:lnTo>
                    <a:pt x="4478334" y="3099404"/>
                  </a:lnTo>
                  <a:lnTo>
                    <a:pt x="4455097" y="3055486"/>
                  </a:lnTo>
                  <a:lnTo>
                    <a:pt x="4431145" y="3011795"/>
                  </a:lnTo>
                  <a:lnTo>
                    <a:pt x="4406478" y="2968337"/>
                  </a:lnTo>
                  <a:lnTo>
                    <a:pt x="2692682" y="0"/>
                  </a:lnTo>
                  <a:close/>
                </a:path>
              </a:pathLst>
            </a:custGeom>
            <a:solidFill>
              <a:srgbClr val="FFFFFF">
                <a:alpha val="19999"/>
              </a:srgbClr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8" name="object 28"/>
          <p:cNvSpPr txBox="1"/>
          <p:nvPr/>
        </p:nvSpPr>
        <p:spPr>
          <a:xfrm>
            <a:off x="2837042" y="1550012"/>
            <a:ext cx="4432300" cy="391985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9700"/>
              </a:lnSpc>
              <a:spcBef>
                <a:spcPts val="100"/>
              </a:spcBef>
            </a:pPr>
            <a:r>
              <a:rPr dirty="0" sz="1600" b="1">
                <a:latin typeface="Poppins-SemiBold"/>
                <a:cs typeface="Poppins-SemiBold"/>
              </a:rPr>
              <a:t>An</a:t>
            </a:r>
            <a:r>
              <a:rPr dirty="0" sz="1600" spc="-20" b="1">
                <a:latin typeface="Poppins-SemiBold"/>
                <a:cs typeface="Poppins-SemiBold"/>
              </a:rPr>
              <a:t> </a:t>
            </a:r>
            <a:r>
              <a:rPr dirty="0" sz="1600" b="1">
                <a:latin typeface="Poppins-SemiBold"/>
                <a:cs typeface="Poppins-SemiBold"/>
              </a:rPr>
              <a:t>open</a:t>
            </a:r>
            <a:r>
              <a:rPr dirty="0" sz="1600" spc="-20" b="1">
                <a:latin typeface="Poppins-SemiBold"/>
                <a:cs typeface="Poppins-SemiBold"/>
              </a:rPr>
              <a:t> </a:t>
            </a:r>
            <a:r>
              <a:rPr dirty="0" sz="1600" b="1">
                <a:latin typeface="Poppins-SemiBold"/>
                <a:cs typeface="Poppins-SemiBold"/>
              </a:rPr>
              <a:t>marketplace</a:t>
            </a:r>
            <a:r>
              <a:rPr dirty="0" sz="1600" spc="-20" b="1">
                <a:latin typeface="Poppins-SemiBold"/>
                <a:cs typeface="Poppins-SemiBold"/>
              </a:rPr>
              <a:t> </a:t>
            </a:r>
            <a:r>
              <a:rPr dirty="0" sz="1600" b="1">
                <a:latin typeface="Poppins-SemiBold"/>
                <a:cs typeface="Poppins-SemiBold"/>
              </a:rPr>
              <a:t>for</a:t>
            </a:r>
            <a:r>
              <a:rPr dirty="0" sz="1600" spc="-20" b="1">
                <a:latin typeface="Poppins-SemiBold"/>
                <a:cs typeface="Poppins-SemiBold"/>
              </a:rPr>
              <a:t> </a:t>
            </a:r>
            <a:r>
              <a:rPr dirty="0" sz="1600" b="1">
                <a:latin typeface="Poppins-SemiBold"/>
                <a:cs typeface="Poppins-SemiBold"/>
              </a:rPr>
              <a:t>dairy</a:t>
            </a:r>
            <a:r>
              <a:rPr dirty="0" sz="1600" spc="-20" b="1">
                <a:latin typeface="Poppins-SemiBold"/>
                <a:cs typeface="Poppins-SemiBold"/>
              </a:rPr>
              <a:t> </a:t>
            </a:r>
            <a:r>
              <a:rPr dirty="0" sz="1600" b="1">
                <a:latin typeface="Poppins-SemiBold"/>
                <a:cs typeface="Poppins-SemiBold"/>
              </a:rPr>
              <a:t>commodity </a:t>
            </a:r>
            <a:r>
              <a:rPr dirty="0" sz="1600" spc="-370" b="1">
                <a:latin typeface="Poppins-SemiBold"/>
                <a:cs typeface="Poppins-SemiBold"/>
              </a:rPr>
              <a:t> </a:t>
            </a:r>
            <a:r>
              <a:rPr dirty="0" sz="1600" b="1">
                <a:latin typeface="Poppins-SemiBold"/>
                <a:cs typeface="Poppins-SemiBold"/>
              </a:rPr>
              <a:t>trading,</a:t>
            </a:r>
            <a:r>
              <a:rPr dirty="0" sz="1600" spc="-10" b="1">
                <a:latin typeface="Poppins-SemiBold"/>
                <a:cs typeface="Poppins-SemiBold"/>
              </a:rPr>
              <a:t> </a:t>
            </a:r>
            <a:r>
              <a:rPr dirty="0" sz="1600" b="1">
                <a:latin typeface="Poppins-SemiBold"/>
                <a:cs typeface="Poppins-SemiBold"/>
              </a:rPr>
              <a:t>initially</a:t>
            </a:r>
            <a:r>
              <a:rPr dirty="0" sz="1600" spc="-5" b="1">
                <a:latin typeface="Poppins-SemiBold"/>
                <a:cs typeface="Poppins-SemiBold"/>
              </a:rPr>
              <a:t> </a:t>
            </a:r>
            <a:r>
              <a:rPr dirty="0" sz="1600" b="1">
                <a:latin typeface="Poppins-SemiBold"/>
                <a:cs typeface="Poppins-SemiBold"/>
              </a:rPr>
              <a:t>within</a:t>
            </a:r>
            <a:r>
              <a:rPr dirty="0" sz="1600" spc="-5" b="1">
                <a:latin typeface="Poppins-SemiBold"/>
                <a:cs typeface="Poppins-SemiBold"/>
              </a:rPr>
              <a:t> </a:t>
            </a:r>
            <a:r>
              <a:rPr dirty="0" sz="1600" b="1">
                <a:latin typeface="Poppins-SemiBold"/>
                <a:cs typeface="Poppins-SemiBold"/>
              </a:rPr>
              <a:t>North</a:t>
            </a:r>
            <a:r>
              <a:rPr dirty="0" sz="1600" spc="-10" b="1">
                <a:latin typeface="Poppins-SemiBold"/>
                <a:cs typeface="Poppins-SemiBold"/>
              </a:rPr>
              <a:t> </a:t>
            </a:r>
            <a:r>
              <a:rPr dirty="0" sz="1600" b="1">
                <a:latin typeface="Poppins-SemiBold"/>
                <a:cs typeface="Poppins-SemiBold"/>
              </a:rPr>
              <a:t>America</a:t>
            </a:r>
            <a:endParaRPr sz="1600">
              <a:latin typeface="Poppins-SemiBold"/>
              <a:cs typeface="Poppins-SemiBold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350">
              <a:latin typeface="Poppins-SemiBold"/>
              <a:cs typeface="Poppins-SemiBold"/>
            </a:endParaRPr>
          </a:p>
          <a:p>
            <a:pPr marL="334010" marR="168275">
              <a:lnSpc>
                <a:spcPct val="104200"/>
              </a:lnSpc>
            </a:pPr>
            <a:r>
              <a:rPr dirty="0" sz="1600">
                <a:solidFill>
                  <a:srgbClr val="666666"/>
                </a:solidFill>
                <a:latin typeface="Poppins"/>
                <a:cs typeface="Poppins"/>
              </a:rPr>
              <a:t>Brings together a collection of trading </a:t>
            </a:r>
            <a:r>
              <a:rPr dirty="0" sz="1600" spc="5">
                <a:solidFill>
                  <a:srgbClr val="666666"/>
                </a:solidFill>
                <a:latin typeface="Poppins"/>
                <a:cs typeface="Poppins"/>
              </a:rPr>
              <a:t> </a:t>
            </a:r>
            <a:r>
              <a:rPr dirty="0" sz="1600">
                <a:solidFill>
                  <a:srgbClr val="666666"/>
                </a:solidFill>
                <a:latin typeface="Poppins"/>
                <a:cs typeface="Poppins"/>
              </a:rPr>
              <a:t>partners,</a:t>
            </a:r>
            <a:r>
              <a:rPr dirty="0" sz="1600" spc="-15">
                <a:solidFill>
                  <a:srgbClr val="666666"/>
                </a:solidFill>
                <a:latin typeface="Poppins"/>
                <a:cs typeface="Poppins"/>
              </a:rPr>
              <a:t> </a:t>
            </a:r>
            <a:r>
              <a:rPr dirty="0" sz="1600">
                <a:solidFill>
                  <a:srgbClr val="666666"/>
                </a:solidFill>
                <a:latin typeface="Poppins"/>
                <a:cs typeface="Poppins"/>
              </a:rPr>
              <a:t>all</a:t>
            </a:r>
            <a:r>
              <a:rPr dirty="0" sz="1600" spc="-10">
                <a:solidFill>
                  <a:srgbClr val="666666"/>
                </a:solidFill>
                <a:latin typeface="Poppins"/>
                <a:cs typeface="Poppins"/>
              </a:rPr>
              <a:t> </a:t>
            </a:r>
            <a:r>
              <a:rPr dirty="0" sz="1600">
                <a:solidFill>
                  <a:srgbClr val="666666"/>
                </a:solidFill>
                <a:latin typeface="Poppins"/>
                <a:cs typeface="Poppins"/>
              </a:rPr>
              <a:t>of</a:t>
            </a:r>
            <a:r>
              <a:rPr dirty="0" sz="1600" spc="-15">
                <a:solidFill>
                  <a:srgbClr val="666666"/>
                </a:solidFill>
                <a:latin typeface="Poppins"/>
                <a:cs typeface="Poppins"/>
              </a:rPr>
              <a:t> </a:t>
            </a:r>
            <a:r>
              <a:rPr dirty="0" sz="1600">
                <a:solidFill>
                  <a:srgbClr val="666666"/>
                </a:solidFill>
                <a:latin typeface="Poppins"/>
                <a:cs typeface="Poppins"/>
              </a:rPr>
              <a:t>whom</a:t>
            </a:r>
            <a:r>
              <a:rPr dirty="0" sz="1600" spc="-10">
                <a:solidFill>
                  <a:srgbClr val="666666"/>
                </a:solidFill>
                <a:latin typeface="Poppins"/>
                <a:cs typeface="Poppins"/>
              </a:rPr>
              <a:t> </a:t>
            </a:r>
            <a:r>
              <a:rPr dirty="0" sz="1600">
                <a:solidFill>
                  <a:srgbClr val="666666"/>
                </a:solidFill>
                <a:latin typeface="Poppins"/>
                <a:cs typeface="Poppins"/>
              </a:rPr>
              <a:t>can</a:t>
            </a:r>
            <a:r>
              <a:rPr dirty="0" sz="1600" spc="-15">
                <a:solidFill>
                  <a:srgbClr val="666666"/>
                </a:solidFill>
                <a:latin typeface="Poppins"/>
                <a:cs typeface="Poppins"/>
              </a:rPr>
              <a:t> </a:t>
            </a:r>
            <a:r>
              <a:rPr dirty="0" sz="1600">
                <a:solidFill>
                  <a:srgbClr val="666666"/>
                </a:solidFill>
                <a:latin typeface="Poppins"/>
                <a:cs typeface="Poppins"/>
              </a:rPr>
              <a:t>buy</a:t>
            </a:r>
            <a:r>
              <a:rPr dirty="0" sz="1600" spc="-10">
                <a:solidFill>
                  <a:srgbClr val="666666"/>
                </a:solidFill>
                <a:latin typeface="Poppins"/>
                <a:cs typeface="Poppins"/>
              </a:rPr>
              <a:t> </a:t>
            </a:r>
            <a:r>
              <a:rPr dirty="0" sz="1600">
                <a:solidFill>
                  <a:srgbClr val="666666"/>
                </a:solidFill>
                <a:latin typeface="Poppins"/>
                <a:cs typeface="Poppins"/>
              </a:rPr>
              <a:t>or</a:t>
            </a:r>
            <a:r>
              <a:rPr dirty="0" sz="1600" spc="-15">
                <a:solidFill>
                  <a:srgbClr val="666666"/>
                </a:solidFill>
                <a:latin typeface="Poppins"/>
                <a:cs typeface="Poppins"/>
              </a:rPr>
              <a:t> </a:t>
            </a:r>
            <a:r>
              <a:rPr dirty="0" sz="1600">
                <a:solidFill>
                  <a:srgbClr val="666666"/>
                </a:solidFill>
                <a:latin typeface="Poppins"/>
                <a:cs typeface="Poppins"/>
              </a:rPr>
              <a:t>sell</a:t>
            </a:r>
            <a:r>
              <a:rPr dirty="0" sz="1600" spc="-10">
                <a:solidFill>
                  <a:srgbClr val="666666"/>
                </a:solidFill>
                <a:latin typeface="Poppins"/>
                <a:cs typeface="Poppins"/>
              </a:rPr>
              <a:t> </a:t>
            </a:r>
            <a:r>
              <a:rPr dirty="0" sz="1600">
                <a:solidFill>
                  <a:srgbClr val="666666"/>
                </a:solidFill>
                <a:latin typeface="Poppins"/>
                <a:cs typeface="Poppins"/>
              </a:rPr>
              <a:t>to </a:t>
            </a:r>
            <a:r>
              <a:rPr dirty="0" sz="1600" spc="-415">
                <a:solidFill>
                  <a:srgbClr val="666666"/>
                </a:solidFill>
                <a:latin typeface="Poppins"/>
                <a:cs typeface="Poppins"/>
              </a:rPr>
              <a:t> </a:t>
            </a:r>
            <a:r>
              <a:rPr dirty="0" sz="1600">
                <a:solidFill>
                  <a:srgbClr val="666666"/>
                </a:solidFill>
                <a:latin typeface="Poppins"/>
                <a:cs typeface="Poppins"/>
              </a:rPr>
              <a:t>pre-approved</a:t>
            </a:r>
            <a:r>
              <a:rPr dirty="0" sz="1600" spc="-5">
                <a:solidFill>
                  <a:srgbClr val="666666"/>
                </a:solidFill>
                <a:latin typeface="Poppins"/>
                <a:cs typeface="Poppins"/>
              </a:rPr>
              <a:t> </a:t>
            </a:r>
            <a:r>
              <a:rPr dirty="0" sz="1600">
                <a:solidFill>
                  <a:srgbClr val="666666"/>
                </a:solidFill>
                <a:latin typeface="Poppins"/>
                <a:cs typeface="Poppins"/>
              </a:rPr>
              <a:t>participants</a:t>
            </a:r>
            <a:endParaRPr sz="1600">
              <a:latin typeface="Poppins"/>
              <a:cs typeface="Poppins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300">
              <a:latin typeface="Poppins"/>
              <a:cs typeface="Poppins"/>
            </a:endParaRPr>
          </a:p>
          <a:p>
            <a:pPr marL="334010" marR="206375">
              <a:lnSpc>
                <a:spcPct val="104200"/>
              </a:lnSpc>
            </a:pPr>
            <a:r>
              <a:rPr dirty="0" sz="1600">
                <a:solidFill>
                  <a:srgbClr val="666666"/>
                </a:solidFill>
                <a:latin typeface="Poppins"/>
                <a:cs typeface="Poppins"/>
              </a:rPr>
              <a:t>Offers</a:t>
            </a:r>
            <a:r>
              <a:rPr dirty="0" sz="1600" spc="-20">
                <a:solidFill>
                  <a:srgbClr val="666666"/>
                </a:solidFill>
                <a:latin typeface="Poppins"/>
                <a:cs typeface="Poppins"/>
              </a:rPr>
              <a:t> </a:t>
            </a:r>
            <a:r>
              <a:rPr dirty="0" sz="1600">
                <a:solidFill>
                  <a:srgbClr val="666666"/>
                </a:solidFill>
                <a:latin typeface="Poppins"/>
                <a:cs typeface="Poppins"/>
              </a:rPr>
              <a:t>a</a:t>
            </a:r>
            <a:r>
              <a:rPr dirty="0" sz="1600" spc="-20">
                <a:solidFill>
                  <a:srgbClr val="666666"/>
                </a:solidFill>
                <a:latin typeface="Poppins"/>
                <a:cs typeface="Poppins"/>
              </a:rPr>
              <a:t> </a:t>
            </a:r>
            <a:r>
              <a:rPr dirty="0" sz="1600">
                <a:solidFill>
                  <a:srgbClr val="666666"/>
                </a:solidFill>
                <a:latin typeface="Poppins"/>
                <a:cs typeface="Poppins"/>
              </a:rPr>
              <a:t>standardised</a:t>
            </a:r>
            <a:r>
              <a:rPr dirty="0" sz="1600" spc="-20">
                <a:solidFill>
                  <a:srgbClr val="666666"/>
                </a:solidFill>
                <a:latin typeface="Poppins"/>
                <a:cs typeface="Poppins"/>
              </a:rPr>
              <a:t> </a:t>
            </a:r>
            <a:r>
              <a:rPr dirty="0" sz="1600">
                <a:solidFill>
                  <a:srgbClr val="666666"/>
                </a:solidFill>
                <a:latin typeface="Poppins"/>
                <a:cs typeface="Poppins"/>
              </a:rPr>
              <a:t>product</a:t>
            </a:r>
            <a:r>
              <a:rPr dirty="0" sz="1600" spc="-20">
                <a:solidFill>
                  <a:srgbClr val="666666"/>
                </a:solidFill>
                <a:latin typeface="Poppins"/>
                <a:cs typeface="Poppins"/>
              </a:rPr>
              <a:t> </a:t>
            </a:r>
            <a:r>
              <a:rPr dirty="0" sz="1600">
                <a:solidFill>
                  <a:srgbClr val="666666"/>
                </a:solidFill>
                <a:latin typeface="Poppins"/>
                <a:cs typeface="Poppins"/>
              </a:rPr>
              <a:t>set</a:t>
            </a:r>
            <a:r>
              <a:rPr dirty="0" sz="1600" spc="-20">
                <a:solidFill>
                  <a:srgbClr val="666666"/>
                </a:solidFill>
                <a:latin typeface="Poppins"/>
                <a:cs typeface="Poppins"/>
              </a:rPr>
              <a:t> </a:t>
            </a:r>
            <a:r>
              <a:rPr dirty="0" sz="1600">
                <a:solidFill>
                  <a:srgbClr val="666666"/>
                </a:solidFill>
                <a:latin typeface="Poppins"/>
                <a:cs typeface="Poppins"/>
              </a:rPr>
              <a:t>and </a:t>
            </a:r>
            <a:r>
              <a:rPr dirty="0" sz="1600" spc="-415">
                <a:solidFill>
                  <a:srgbClr val="666666"/>
                </a:solidFill>
                <a:latin typeface="Poppins"/>
                <a:cs typeface="Poppins"/>
              </a:rPr>
              <a:t> </a:t>
            </a:r>
            <a:r>
              <a:rPr dirty="0" sz="1600">
                <a:solidFill>
                  <a:srgbClr val="666666"/>
                </a:solidFill>
                <a:latin typeface="Poppins"/>
                <a:cs typeface="Poppins"/>
              </a:rPr>
              <a:t>rules</a:t>
            </a:r>
            <a:r>
              <a:rPr dirty="0" sz="1600" spc="-5">
                <a:solidFill>
                  <a:srgbClr val="666666"/>
                </a:solidFill>
                <a:latin typeface="Poppins"/>
                <a:cs typeface="Poppins"/>
              </a:rPr>
              <a:t> </a:t>
            </a:r>
            <a:r>
              <a:rPr dirty="0" sz="1600">
                <a:solidFill>
                  <a:srgbClr val="666666"/>
                </a:solidFill>
                <a:latin typeface="Poppins"/>
                <a:cs typeface="Poppins"/>
              </a:rPr>
              <a:t>of trade</a:t>
            </a:r>
            <a:endParaRPr sz="1600">
              <a:latin typeface="Poppins"/>
              <a:cs typeface="Poppins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300">
              <a:latin typeface="Poppins"/>
              <a:cs typeface="Poppins"/>
            </a:endParaRPr>
          </a:p>
          <a:p>
            <a:pPr marL="334010" marR="143510">
              <a:lnSpc>
                <a:spcPct val="104200"/>
              </a:lnSpc>
            </a:pPr>
            <a:r>
              <a:rPr dirty="0" sz="1600">
                <a:solidFill>
                  <a:srgbClr val="666666"/>
                </a:solidFill>
                <a:latin typeface="Poppins"/>
                <a:cs typeface="Poppins"/>
              </a:rPr>
              <a:t>Gives participants the opportunity to </a:t>
            </a:r>
            <a:r>
              <a:rPr dirty="0" sz="1600" spc="5">
                <a:solidFill>
                  <a:srgbClr val="666666"/>
                </a:solidFill>
                <a:latin typeface="Poppins"/>
                <a:cs typeface="Poppins"/>
              </a:rPr>
              <a:t> </a:t>
            </a:r>
            <a:r>
              <a:rPr dirty="0" sz="1600">
                <a:solidFill>
                  <a:srgbClr val="666666"/>
                </a:solidFill>
                <a:latin typeface="Poppins"/>
                <a:cs typeface="Poppins"/>
              </a:rPr>
              <a:t>efficiency</a:t>
            </a:r>
            <a:r>
              <a:rPr dirty="0" sz="1600" spc="-20">
                <a:solidFill>
                  <a:srgbClr val="666666"/>
                </a:solidFill>
                <a:latin typeface="Poppins"/>
                <a:cs typeface="Poppins"/>
              </a:rPr>
              <a:t> </a:t>
            </a:r>
            <a:r>
              <a:rPr dirty="0" sz="1600">
                <a:solidFill>
                  <a:srgbClr val="666666"/>
                </a:solidFill>
                <a:latin typeface="Poppins"/>
                <a:cs typeface="Poppins"/>
              </a:rPr>
              <a:t>source</a:t>
            </a:r>
            <a:r>
              <a:rPr dirty="0" sz="1600" spc="-20">
                <a:solidFill>
                  <a:srgbClr val="666666"/>
                </a:solidFill>
                <a:latin typeface="Poppins"/>
                <a:cs typeface="Poppins"/>
              </a:rPr>
              <a:t> </a:t>
            </a:r>
            <a:r>
              <a:rPr dirty="0" sz="1600">
                <a:solidFill>
                  <a:srgbClr val="666666"/>
                </a:solidFill>
                <a:latin typeface="Poppins"/>
                <a:cs typeface="Poppins"/>
              </a:rPr>
              <a:t>or</a:t>
            </a:r>
            <a:r>
              <a:rPr dirty="0" sz="1600" spc="-20">
                <a:solidFill>
                  <a:srgbClr val="666666"/>
                </a:solidFill>
                <a:latin typeface="Poppins"/>
                <a:cs typeface="Poppins"/>
              </a:rPr>
              <a:t> </a:t>
            </a:r>
            <a:r>
              <a:rPr dirty="0" sz="1600">
                <a:solidFill>
                  <a:srgbClr val="666666"/>
                </a:solidFill>
                <a:latin typeface="Poppins"/>
                <a:cs typeface="Poppins"/>
              </a:rPr>
              <a:t>sell</a:t>
            </a:r>
            <a:r>
              <a:rPr dirty="0" sz="1600" spc="-20">
                <a:solidFill>
                  <a:srgbClr val="666666"/>
                </a:solidFill>
                <a:latin typeface="Poppins"/>
                <a:cs typeface="Poppins"/>
              </a:rPr>
              <a:t> </a:t>
            </a:r>
            <a:r>
              <a:rPr dirty="0" sz="1600">
                <a:solidFill>
                  <a:srgbClr val="666666"/>
                </a:solidFill>
                <a:latin typeface="Poppins"/>
                <a:cs typeface="Poppins"/>
              </a:rPr>
              <a:t>dairy</a:t>
            </a:r>
            <a:r>
              <a:rPr dirty="0" sz="1600" spc="-20">
                <a:solidFill>
                  <a:srgbClr val="666666"/>
                </a:solidFill>
                <a:latin typeface="Poppins"/>
                <a:cs typeface="Poppins"/>
              </a:rPr>
              <a:t> </a:t>
            </a:r>
            <a:r>
              <a:rPr dirty="0" sz="1600">
                <a:solidFill>
                  <a:srgbClr val="666666"/>
                </a:solidFill>
                <a:latin typeface="Poppins"/>
                <a:cs typeface="Poppins"/>
              </a:rPr>
              <a:t>products, </a:t>
            </a:r>
            <a:r>
              <a:rPr dirty="0" sz="1600" spc="-415">
                <a:solidFill>
                  <a:srgbClr val="666666"/>
                </a:solidFill>
                <a:latin typeface="Poppins"/>
                <a:cs typeface="Poppins"/>
              </a:rPr>
              <a:t> </a:t>
            </a:r>
            <a:r>
              <a:rPr dirty="0" sz="1600">
                <a:solidFill>
                  <a:srgbClr val="666666"/>
                </a:solidFill>
                <a:latin typeface="Poppins"/>
                <a:cs typeface="Poppins"/>
              </a:rPr>
              <a:t>anywhere,</a:t>
            </a:r>
            <a:r>
              <a:rPr dirty="0" sz="1600" spc="-5">
                <a:solidFill>
                  <a:srgbClr val="666666"/>
                </a:solidFill>
                <a:latin typeface="Poppins"/>
                <a:cs typeface="Poppins"/>
              </a:rPr>
              <a:t> </a:t>
            </a:r>
            <a:r>
              <a:rPr dirty="0" sz="1600">
                <a:solidFill>
                  <a:srgbClr val="666666"/>
                </a:solidFill>
                <a:latin typeface="Poppins"/>
                <a:cs typeface="Poppins"/>
              </a:rPr>
              <a:t>anytime.</a:t>
            </a:r>
            <a:endParaRPr sz="1600">
              <a:latin typeface="Poppins"/>
              <a:cs typeface="Poppins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350">
              <a:latin typeface="Poppins"/>
              <a:cs typeface="Poppins"/>
            </a:endParaRPr>
          </a:p>
          <a:p>
            <a:pPr marL="334010">
              <a:lnSpc>
                <a:spcPct val="100000"/>
              </a:lnSpc>
            </a:pPr>
            <a:r>
              <a:rPr dirty="0" sz="1600">
                <a:solidFill>
                  <a:srgbClr val="666666"/>
                </a:solidFill>
                <a:latin typeface="Poppins"/>
                <a:cs typeface="Poppins"/>
              </a:rPr>
              <a:t>Launching</a:t>
            </a:r>
            <a:r>
              <a:rPr dirty="0" sz="1600" spc="-15">
                <a:solidFill>
                  <a:srgbClr val="666666"/>
                </a:solidFill>
                <a:latin typeface="Poppins"/>
                <a:cs typeface="Poppins"/>
              </a:rPr>
              <a:t> </a:t>
            </a:r>
            <a:r>
              <a:rPr dirty="0" sz="1600">
                <a:solidFill>
                  <a:srgbClr val="666666"/>
                </a:solidFill>
                <a:latin typeface="Poppins"/>
                <a:cs typeface="Poppins"/>
              </a:rPr>
              <a:t>in</a:t>
            </a:r>
            <a:r>
              <a:rPr dirty="0" sz="1600" spc="-15">
                <a:solidFill>
                  <a:srgbClr val="666666"/>
                </a:solidFill>
                <a:latin typeface="Poppins"/>
                <a:cs typeface="Poppins"/>
              </a:rPr>
              <a:t> </a:t>
            </a:r>
            <a:r>
              <a:rPr dirty="0" sz="1600">
                <a:solidFill>
                  <a:srgbClr val="666666"/>
                </a:solidFill>
                <a:latin typeface="Poppins"/>
                <a:cs typeface="Poppins"/>
              </a:rPr>
              <a:t>the</a:t>
            </a:r>
            <a:r>
              <a:rPr dirty="0" sz="1600" spc="-15">
                <a:solidFill>
                  <a:srgbClr val="666666"/>
                </a:solidFill>
                <a:latin typeface="Poppins"/>
                <a:cs typeface="Poppins"/>
              </a:rPr>
              <a:t> </a:t>
            </a:r>
            <a:r>
              <a:rPr dirty="0" sz="1600">
                <a:solidFill>
                  <a:srgbClr val="666666"/>
                </a:solidFill>
                <a:latin typeface="Poppins"/>
                <a:cs typeface="Poppins"/>
              </a:rPr>
              <a:t>US</a:t>
            </a:r>
            <a:r>
              <a:rPr dirty="0" sz="1600" spc="-10">
                <a:solidFill>
                  <a:srgbClr val="666666"/>
                </a:solidFill>
                <a:latin typeface="Poppins"/>
                <a:cs typeface="Poppins"/>
              </a:rPr>
              <a:t> </a:t>
            </a:r>
            <a:r>
              <a:rPr dirty="0" sz="1600">
                <a:solidFill>
                  <a:srgbClr val="666666"/>
                </a:solidFill>
                <a:latin typeface="Poppins"/>
                <a:cs typeface="Poppins"/>
              </a:rPr>
              <a:t>in</a:t>
            </a:r>
            <a:r>
              <a:rPr dirty="0" sz="1600" spc="-15">
                <a:solidFill>
                  <a:srgbClr val="666666"/>
                </a:solidFill>
                <a:latin typeface="Poppins"/>
                <a:cs typeface="Poppins"/>
              </a:rPr>
              <a:t> </a:t>
            </a:r>
            <a:r>
              <a:rPr dirty="0" sz="1600">
                <a:solidFill>
                  <a:srgbClr val="666666"/>
                </a:solidFill>
                <a:latin typeface="Poppins"/>
                <a:cs typeface="Poppins"/>
              </a:rPr>
              <a:t>April</a:t>
            </a:r>
            <a:r>
              <a:rPr dirty="0" sz="1600" spc="-15">
                <a:solidFill>
                  <a:srgbClr val="666666"/>
                </a:solidFill>
                <a:latin typeface="Poppins"/>
                <a:cs typeface="Poppins"/>
              </a:rPr>
              <a:t> </a:t>
            </a:r>
            <a:r>
              <a:rPr dirty="0" sz="1600">
                <a:solidFill>
                  <a:srgbClr val="666666"/>
                </a:solidFill>
                <a:latin typeface="Poppins"/>
                <a:cs typeface="Poppins"/>
              </a:rPr>
              <a:t>2022</a:t>
            </a:r>
            <a:endParaRPr sz="1600">
              <a:latin typeface="Poppins"/>
              <a:cs typeface="Poppins"/>
            </a:endParaRPr>
          </a:p>
        </p:txBody>
      </p:sp>
      <p:sp>
        <p:nvSpPr>
          <p:cNvPr id="29" name="object 29"/>
          <p:cNvSpPr txBox="1">
            <a:spLocks noGrp="1"/>
          </p:cNvSpPr>
          <p:nvPr>
            <p:ph type="title"/>
          </p:nvPr>
        </p:nvSpPr>
        <p:spPr>
          <a:xfrm>
            <a:off x="2831256" y="594983"/>
            <a:ext cx="6609080" cy="4368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700" b="1">
                <a:solidFill>
                  <a:srgbClr val="1BA9D6"/>
                </a:solidFill>
                <a:latin typeface="Poppins-SemiBold"/>
                <a:cs typeface="Poppins-SemiBold"/>
              </a:rPr>
              <a:t>What</a:t>
            </a:r>
            <a:r>
              <a:rPr dirty="0" sz="2700" spc="-20" b="1">
                <a:solidFill>
                  <a:srgbClr val="1BA9D6"/>
                </a:solidFill>
                <a:latin typeface="Poppins-SemiBold"/>
                <a:cs typeface="Poppins-SemiBold"/>
              </a:rPr>
              <a:t> </a:t>
            </a:r>
            <a:r>
              <a:rPr dirty="0" sz="2700" b="1">
                <a:solidFill>
                  <a:srgbClr val="1BA9D6"/>
                </a:solidFill>
                <a:latin typeface="Poppins-SemiBold"/>
                <a:cs typeface="Poppins-SemiBold"/>
              </a:rPr>
              <a:t>is</a:t>
            </a:r>
            <a:r>
              <a:rPr dirty="0" sz="2700" spc="-15" b="1">
                <a:solidFill>
                  <a:srgbClr val="1BA9D6"/>
                </a:solidFill>
                <a:latin typeface="Poppins-SemiBold"/>
                <a:cs typeface="Poppins-SemiBold"/>
              </a:rPr>
              <a:t> </a:t>
            </a:r>
            <a:r>
              <a:rPr dirty="0" sz="2700" b="1">
                <a:solidFill>
                  <a:srgbClr val="1BA9D6"/>
                </a:solidFill>
                <a:latin typeface="Poppins-SemiBold"/>
                <a:cs typeface="Poppins-SemiBold"/>
              </a:rPr>
              <a:t>Nui</a:t>
            </a:r>
            <a:r>
              <a:rPr dirty="0" sz="2700" spc="-15" b="1">
                <a:solidFill>
                  <a:srgbClr val="1BA9D6"/>
                </a:solidFill>
                <a:latin typeface="Poppins-SemiBold"/>
                <a:cs typeface="Poppins-SemiBold"/>
              </a:rPr>
              <a:t> </a:t>
            </a:r>
            <a:r>
              <a:rPr dirty="0" sz="2700" b="1">
                <a:solidFill>
                  <a:srgbClr val="1BA9D6"/>
                </a:solidFill>
                <a:latin typeface="Poppins-SemiBold"/>
                <a:cs typeface="Poppins-SemiBold"/>
              </a:rPr>
              <a:t>Markets</a:t>
            </a:r>
            <a:r>
              <a:rPr dirty="0" sz="2700" spc="-15" b="1">
                <a:solidFill>
                  <a:srgbClr val="1BA9D6"/>
                </a:solidFill>
                <a:latin typeface="Poppins-SemiBold"/>
                <a:cs typeface="Poppins-SemiBold"/>
              </a:rPr>
              <a:t> </a:t>
            </a:r>
            <a:r>
              <a:rPr dirty="0" sz="2700" b="1">
                <a:solidFill>
                  <a:srgbClr val="1BA9D6"/>
                </a:solidFill>
                <a:latin typeface="Poppins-SemiBold"/>
                <a:cs typeface="Poppins-SemiBold"/>
              </a:rPr>
              <a:t>–</a:t>
            </a:r>
            <a:r>
              <a:rPr dirty="0" sz="2700" spc="-20" b="1">
                <a:solidFill>
                  <a:srgbClr val="1BA9D6"/>
                </a:solidFill>
                <a:latin typeface="Poppins-SemiBold"/>
                <a:cs typeface="Poppins-SemiBold"/>
              </a:rPr>
              <a:t> </a:t>
            </a:r>
            <a:r>
              <a:rPr dirty="0" sz="2700" b="1">
                <a:solidFill>
                  <a:srgbClr val="1BA9D6"/>
                </a:solidFill>
                <a:latin typeface="Poppins-SemiBold"/>
                <a:cs typeface="Poppins-SemiBold"/>
              </a:rPr>
              <a:t>North</a:t>
            </a:r>
            <a:r>
              <a:rPr dirty="0" sz="2700" spc="-15" b="1">
                <a:solidFill>
                  <a:srgbClr val="1BA9D6"/>
                </a:solidFill>
                <a:latin typeface="Poppins-SemiBold"/>
                <a:cs typeface="Poppins-SemiBold"/>
              </a:rPr>
              <a:t> </a:t>
            </a:r>
            <a:r>
              <a:rPr dirty="0" sz="2700" b="1">
                <a:solidFill>
                  <a:srgbClr val="1BA9D6"/>
                </a:solidFill>
                <a:latin typeface="Poppins-SemiBold"/>
                <a:cs typeface="Poppins-SemiBold"/>
              </a:rPr>
              <a:t>America?</a:t>
            </a:r>
            <a:endParaRPr sz="2700">
              <a:latin typeface="Poppins-SemiBold"/>
              <a:cs typeface="Poppins-SemiBold"/>
            </a:endParaRPr>
          </a:p>
        </p:txBody>
      </p:sp>
      <p:grpSp>
        <p:nvGrpSpPr>
          <p:cNvPr id="30" name="object 30"/>
          <p:cNvGrpSpPr/>
          <p:nvPr/>
        </p:nvGrpSpPr>
        <p:grpSpPr>
          <a:xfrm>
            <a:off x="2849746" y="2471630"/>
            <a:ext cx="190500" cy="2949575"/>
            <a:chOff x="2849746" y="2471630"/>
            <a:chExt cx="190500" cy="2949575"/>
          </a:xfrm>
        </p:grpSpPr>
        <p:pic>
          <p:nvPicPr>
            <p:cNvPr id="31" name="object 3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849746" y="2471630"/>
              <a:ext cx="190284" cy="144030"/>
            </a:xfrm>
            <a:prstGeom prst="rect">
              <a:avLst/>
            </a:prstGeom>
          </p:spPr>
        </p:pic>
        <p:pic>
          <p:nvPicPr>
            <p:cNvPr id="32" name="object 3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849746" y="3485206"/>
              <a:ext cx="190284" cy="144030"/>
            </a:xfrm>
            <a:prstGeom prst="rect">
              <a:avLst/>
            </a:prstGeom>
          </p:spPr>
        </p:pic>
        <p:pic>
          <p:nvPicPr>
            <p:cNvPr id="33" name="object 3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849746" y="4257275"/>
              <a:ext cx="190284" cy="144030"/>
            </a:xfrm>
            <a:prstGeom prst="rect">
              <a:avLst/>
            </a:prstGeom>
          </p:spPr>
        </p:pic>
        <p:pic>
          <p:nvPicPr>
            <p:cNvPr id="34" name="object 3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849746" y="5276556"/>
              <a:ext cx="190284" cy="144030"/>
            </a:xfrm>
            <a:prstGeom prst="rect">
              <a:avLst/>
            </a:prstGeom>
          </p:spPr>
        </p:pic>
      </p:grpSp>
      <p:pic>
        <p:nvPicPr>
          <p:cNvPr id="35" name="object 3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922870" y="1752138"/>
            <a:ext cx="4649164" cy="37542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2022-03-01T23:57:07Z</dcterms:created>
  <dcterms:modified xsi:type="dcterms:W3CDTF">2022-03-01T23:57:07Z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or">
    <vt:lpwstr>Adobe Illustrator 24.2 (Windows)</vt:lpwstr>
  </property>
</Properties>
</file>