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3195300" cy="7569200"/>
  <p:notesSz cx="131953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8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8060" y="1973334"/>
            <a:ext cx="4104640" cy="89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082" y="1740916"/>
            <a:ext cx="1188148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8794294A-A651-48D0-9FFD-3A4A72B0C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49"/>
            <a:ext cx="13195299" cy="7554502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049368" y="6823412"/>
            <a:ext cx="3186082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DBFC4"/>
                </a:solidFill>
                <a:latin typeface="Poppins-ExtraLight"/>
                <a:cs typeface="Poppins-ExtraLight"/>
              </a:rPr>
              <a:t>February</a:t>
            </a:r>
            <a:r>
              <a:rPr sz="1800" spc="-100" dirty="0">
                <a:solidFill>
                  <a:srgbClr val="ADBFC4"/>
                </a:solidFill>
                <a:latin typeface="Poppins-ExtraLight"/>
                <a:cs typeface="Poppins-ExtraLight"/>
              </a:rPr>
              <a:t> </a:t>
            </a:r>
            <a:r>
              <a:rPr sz="1800" dirty="0">
                <a:solidFill>
                  <a:srgbClr val="ADBFC4"/>
                </a:solidFill>
                <a:latin typeface="Poppins-ExtraLight"/>
                <a:cs typeface="Poppins-ExtraLight"/>
              </a:rPr>
              <a:t>2022</a:t>
            </a:r>
            <a:endParaRPr sz="1800" dirty="0">
              <a:latin typeface="Poppins-ExtraLight"/>
              <a:cs typeface="Poppins-Extra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49362" y="3767632"/>
            <a:ext cx="5548288" cy="1184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Nui</a:t>
            </a:r>
            <a:r>
              <a:rPr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Markets</a:t>
            </a:r>
            <a:r>
              <a:rPr lang="en-NZ"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lang="en-NZ"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-</a:t>
            </a:r>
            <a:r>
              <a:rPr lang="en-NZ"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lang="en-NZ"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North</a:t>
            </a:r>
            <a:r>
              <a:rPr lang="en-NZ"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lang="en-NZ"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America</a:t>
            </a:r>
            <a:endParaRPr sz="2700" dirty="0">
              <a:latin typeface="Poppins-SemiBold"/>
              <a:cs typeface="Poppins-SemiBold"/>
            </a:endParaRPr>
          </a:p>
          <a:p>
            <a:pPr marL="12700" marR="675640">
              <a:lnSpc>
                <a:spcPct val="106500"/>
              </a:lnSpc>
              <a:spcBef>
                <a:spcPts val="1285"/>
              </a:spcBef>
            </a:pP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An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open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marketplace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for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the</a:t>
            </a:r>
            <a:r>
              <a:rPr sz="1800" spc="45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trade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of </a:t>
            </a:r>
            <a:r>
              <a:rPr sz="1800" spc="-47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dairy</a:t>
            </a:r>
            <a:r>
              <a:rPr sz="1800" spc="-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commodities</a:t>
            </a:r>
            <a:endParaRPr sz="1800" dirty="0">
              <a:latin typeface="Poppins"/>
              <a:cs typeface="Poppins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6F370E68-B21E-45ED-8C55-7CDFA9773A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3834" y="2066925"/>
            <a:ext cx="5315213" cy="11354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2837042" y="1550012"/>
            <a:ext cx="4598808" cy="3752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100"/>
              </a:spcBef>
            </a:pPr>
            <a:r>
              <a:rPr sz="1600" b="1" dirty="0">
                <a:latin typeface="Poppins-SemiBold"/>
                <a:cs typeface="Poppins-SemiBold"/>
              </a:rPr>
              <a:t>An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open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marketplace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for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dairy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commodity </a:t>
            </a:r>
            <a:r>
              <a:rPr sz="1600" b="1" spc="-37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trading,</a:t>
            </a:r>
            <a:r>
              <a:rPr sz="1600" b="1" spc="-1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initially</a:t>
            </a:r>
            <a:r>
              <a:rPr sz="1600" b="1" spc="-5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within</a:t>
            </a:r>
            <a:r>
              <a:rPr sz="1600" b="1" spc="-5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North</a:t>
            </a:r>
            <a:r>
              <a:rPr sz="1600" b="1" spc="-1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America</a:t>
            </a:r>
            <a:endParaRPr sz="1600" dirty="0">
              <a:latin typeface="Poppins-SemiBold"/>
              <a:cs typeface="Poppins-Semi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 dirty="0">
              <a:latin typeface="Poppins-SemiBold"/>
              <a:cs typeface="Poppins-SemiBold"/>
            </a:endParaRPr>
          </a:p>
          <a:p>
            <a:pPr marL="334010" marR="168275">
              <a:lnSpc>
                <a:spcPct val="104200"/>
              </a:lnSpc>
            </a:pP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Brings together a collection of trading </a:t>
            </a:r>
            <a:r>
              <a:rPr sz="1600" spc="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partners,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all</a:t>
            </a:r>
            <a:r>
              <a:rPr sz="1600" spc="-1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of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whom</a:t>
            </a:r>
            <a:r>
              <a:rPr sz="1600" spc="-1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can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buy</a:t>
            </a:r>
            <a:r>
              <a:rPr sz="1600" spc="-1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or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sell</a:t>
            </a:r>
            <a:r>
              <a:rPr sz="1600" spc="-1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to </a:t>
            </a:r>
            <a:r>
              <a:rPr sz="1600" spc="-4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pre-approved</a:t>
            </a:r>
            <a:r>
              <a:rPr sz="1600" spc="-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participants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solidFill>
                <a:srgbClr val="727E82"/>
              </a:solidFill>
              <a:latin typeface="Poppins"/>
              <a:cs typeface="Poppins"/>
            </a:endParaRPr>
          </a:p>
          <a:p>
            <a:pPr marL="334010" marR="206375">
              <a:lnSpc>
                <a:spcPct val="104200"/>
              </a:lnSpc>
            </a:pP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Offers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a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standardised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product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set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and </a:t>
            </a:r>
            <a:r>
              <a:rPr sz="1600" spc="-4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rules</a:t>
            </a:r>
            <a:r>
              <a:rPr sz="1600" spc="-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of trade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solidFill>
                <a:srgbClr val="727E82"/>
              </a:solidFill>
              <a:latin typeface="Poppins"/>
              <a:cs typeface="Poppins"/>
            </a:endParaRPr>
          </a:p>
          <a:p>
            <a:pPr marL="334010" marR="143510">
              <a:lnSpc>
                <a:spcPct val="104200"/>
              </a:lnSpc>
            </a:pP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Gives participants the opportunity to </a:t>
            </a:r>
            <a:r>
              <a:rPr sz="1600" spc="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efficiency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source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or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sell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dairy</a:t>
            </a:r>
            <a:r>
              <a:rPr sz="1600" spc="-2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products, </a:t>
            </a:r>
            <a:r>
              <a:rPr sz="1600" spc="-4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anywhere,</a:t>
            </a:r>
            <a:r>
              <a:rPr sz="1600" spc="-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anytime.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 dirty="0">
              <a:solidFill>
                <a:srgbClr val="727E82"/>
              </a:solidFill>
              <a:latin typeface="Poppins"/>
              <a:cs typeface="Poppins"/>
            </a:endParaRPr>
          </a:p>
          <a:p>
            <a:pPr marL="334010">
              <a:lnSpc>
                <a:spcPct val="100000"/>
              </a:lnSpc>
            </a:pP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Launching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in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the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US</a:t>
            </a:r>
            <a:r>
              <a:rPr sz="1600" spc="-10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in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April</a:t>
            </a:r>
            <a:r>
              <a:rPr sz="1600" spc="-15" dirty="0">
                <a:solidFill>
                  <a:srgbClr val="727E82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727E82"/>
                </a:solidFill>
                <a:latin typeface="Poppins"/>
                <a:cs typeface="Poppins"/>
              </a:rPr>
              <a:t>2022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2831256" y="594983"/>
            <a:ext cx="9740778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What</a:t>
            </a:r>
            <a:r>
              <a:rPr sz="2700" b="1" spc="-20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is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Nui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Markets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–</a:t>
            </a:r>
            <a:r>
              <a:rPr sz="2700" b="1" spc="-20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North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America?</a:t>
            </a:r>
            <a:endParaRPr sz="2700" dirty="0">
              <a:latin typeface="Poppins-SemiBold"/>
              <a:cs typeface="Poppins-SemiBold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849746" y="2413000"/>
            <a:ext cx="190284" cy="2811030"/>
            <a:chOff x="2849746" y="2471630"/>
            <a:chExt cx="190284" cy="2811030"/>
          </a:xfrm>
        </p:grpSpPr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2471630"/>
              <a:ext cx="190284" cy="14403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3442293"/>
              <a:ext cx="190284" cy="14403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4161863"/>
              <a:ext cx="190284" cy="14403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5138630"/>
              <a:ext cx="190284" cy="144030"/>
            </a:xfrm>
            <a:prstGeom prst="rect">
              <a:avLst/>
            </a:prstGeom>
          </p:spPr>
        </p:pic>
      </p:grpSp>
      <p:pic>
        <p:nvPicPr>
          <p:cNvPr id="35" name="object 3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22870" y="1752138"/>
            <a:ext cx="4649164" cy="375419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C5B61DB-276C-40EF-A362-E25834BC69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857" y="6604000"/>
            <a:ext cx="2290362" cy="489268"/>
          </a:xfrm>
          <a:prstGeom prst="rect">
            <a:avLst/>
          </a:prstGeom>
        </p:spPr>
      </p:pic>
      <p:pic>
        <p:nvPicPr>
          <p:cNvPr id="39" name="Picture 38" descr="A picture containing ray&#10;&#10;Description automatically generated">
            <a:extLst>
              <a:ext uri="{FF2B5EF4-FFF2-40B4-BE49-F238E27FC236}">
                <a16:creationId xmlns:a16="http://schemas.microsoft.com/office/drawing/2014/main" id="{6026122E-C352-45A9-941F-47A2A5DE30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8543" cy="7569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86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Poppins</vt:lpstr>
      <vt:lpstr>Poppins-ExtraLight</vt:lpstr>
      <vt:lpstr>Poppins-Light</vt:lpstr>
      <vt:lpstr>Poppins-SemiBold</vt:lpstr>
      <vt:lpstr>Office Theme</vt:lpstr>
      <vt:lpstr>PowerPoint Presentation</vt:lpstr>
      <vt:lpstr>What is Nui Markets – North America?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Wim Mertens</cp:lastModifiedBy>
  <cp:revision>7</cp:revision>
  <dcterms:created xsi:type="dcterms:W3CDTF">2022-03-01T23:57:07Z</dcterms:created>
  <dcterms:modified xsi:type="dcterms:W3CDTF">2022-05-12T22:47:11Z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24.2 (Windows)</vt:lpwstr>
  </property>
</Properties>
</file>