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195300" cy="7569200"/>
  <p:notesSz cx="131953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750" y="-19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71817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473950" y="0"/>
            <a:ext cx="571817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FDB6C-2BA5-4CB4-8C31-BA5A435029EA}" type="datetimeFigureOut">
              <a:rPr lang="en-NZ" smtClean="0"/>
              <a:t>19/10/2021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71975" y="946150"/>
            <a:ext cx="4451350" cy="2554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19213" y="3643313"/>
            <a:ext cx="10556875" cy="29797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9788"/>
            <a:ext cx="571817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473950" y="7189788"/>
            <a:ext cx="571817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E83C7-B317-480C-837C-4532807FF15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089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FE83C7-B317-480C-837C-4532807FF156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662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0123" y="2346452"/>
            <a:ext cx="11221403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80247" y="4238752"/>
            <a:ext cx="9241155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tamaran SemiBold"/>
                <a:cs typeface="Catamaran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60082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798849" y="1740916"/>
            <a:ext cx="5742718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949" y="3117"/>
            <a:ext cx="13190549" cy="75565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68700" y="4467646"/>
            <a:ext cx="1864248" cy="436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1AB5E4"/>
                </a:solidFill>
                <a:latin typeface="Museo 500"/>
                <a:cs typeface="Museo 50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9919" y="2114874"/>
            <a:ext cx="11641811" cy="3009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tamaran SemiBold"/>
                <a:cs typeface="Catamaran SemiBold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88561" y="7039356"/>
            <a:ext cx="4224528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60082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05188" y="7039356"/>
            <a:ext cx="3036379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5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73" y="1676"/>
            <a:ext cx="13196569" cy="7560309"/>
            <a:chOff x="5473" y="1676"/>
            <a:chExt cx="13196569" cy="756030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92564" y="6644665"/>
              <a:ext cx="3808933" cy="91701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47" y="1676"/>
              <a:ext cx="13190550" cy="756000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473" y="3123"/>
              <a:ext cx="13196569" cy="7557134"/>
            </a:xfrm>
            <a:custGeom>
              <a:avLst/>
              <a:gdLst/>
              <a:ahLst/>
              <a:cxnLst/>
              <a:rect l="l" t="t" r="r" b="b"/>
              <a:pathLst>
                <a:path w="13196569" h="7557134">
                  <a:moveTo>
                    <a:pt x="13196023" y="0"/>
                  </a:moveTo>
                  <a:lnTo>
                    <a:pt x="0" y="0"/>
                  </a:lnTo>
                  <a:lnTo>
                    <a:pt x="0" y="7557122"/>
                  </a:lnTo>
                  <a:lnTo>
                    <a:pt x="13196023" y="7557122"/>
                  </a:lnTo>
                  <a:lnTo>
                    <a:pt x="13196023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0"/>
            <a:ext cx="13201650" cy="7560945"/>
          </a:xfrm>
          <a:custGeom>
            <a:avLst/>
            <a:gdLst/>
            <a:ahLst/>
            <a:cxnLst/>
            <a:rect l="l" t="t" r="r" b="b"/>
            <a:pathLst>
              <a:path w="13201650" h="7560945">
                <a:moveTo>
                  <a:pt x="13201497" y="0"/>
                </a:moveTo>
                <a:lnTo>
                  <a:pt x="0" y="0"/>
                </a:lnTo>
                <a:lnTo>
                  <a:pt x="0" y="7560767"/>
                </a:lnTo>
                <a:lnTo>
                  <a:pt x="13201497" y="7560767"/>
                </a:lnTo>
                <a:lnTo>
                  <a:pt x="13201497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00749" y="0"/>
            <a:ext cx="6600761" cy="7560766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844586" y="593257"/>
            <a:ext cx="1417320" cy="1336040"/>
            <a:chOff x="844586" y="593257"/>
            <a:chExt cx="1417320" cy="133604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72197" y="721346"/>
              <a:ext cx="1161681" cy="107928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72197" y="758405"/>
              <a:ext cx="1161681" cy="104222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908888" y="657211"/>
              <a:ext cx="1288415" cy="1207770"/>
            </a:xfrm>
            <a:custGeom>
              <a:avLst/>
              <a:gdLst/>
              <a:ahLst/>
              <a:cxnLst/>
              <a:rect l="l" t="t" r="r" b="b"/>
              <a:pathLst>
                <a:path w="1288414" h="1207770">
                  <a:moveTo>
                    <a:pt x="538213" y="704126"/>
                  </a:moveTo>
                  <a:lnTo>
                    <a:pt x="532498" y="655967"/>
                  </a:lnTo>
                  <a:lnTo>
                    <a:pt x="515353" y="619302"/>
                  </a:lnTo>
                  <a:lnTo>
                    <a:pt x="465162" y="590308"/>
                  </a:lnTo>
                  <a:lnTo>
                    <a:pt x="441363" y="588365"/>
                  </a:lnTo>
                  <a:lnTo>
                    <a:pt x="427913" y="589140"/>
                  </a:lnTo>
                  <a:lnTo>
                    <a:pt x="384822" y="600621"/>
                  </a:lnTo>
                  <a:lnTo>
                    <a:pt x="342430" y="623836"/>
                  </a:lnTo>
                  <a:lnTo>
                    <a:pt x="329488" y="633704"/>
                  </a:lnTo>
                  <a:lnTo>
                    <a:pt x="317461" y="598170"/>
                  </a:lnTo>
                  <a:lnTo>
                    <a:pt x="272338" y="598170"/>
                  </a:lnTo>
                  <a:lnTo>
                    <a:pt x="272338" y="895210"/>
                  </a:lnTo>
                  <a:lnTo>
                    <a:pt x="339712" y="895210"/>
                  </a:lnTo>
                  <a:lnTo>
                    <a:pt x="339712" y="687590"/>
                  </a:lnTo>
                  <a:lnTo>
                    <a:pt x="363334" y="669645"/>
                  </a:lnTo>
                  <a:lnTo>
                    <a:pt x="385432" y="656818"/>
                  </a:lnTo>
                  <a:lnTo>
                    <a:pt x="406031" y="649109"/>
                  </a:lnTo>
                  <a:lnTo>
                    <a:pt x="425132" y="646544"/>
                  </a:lnTo>
                  <a:lnTo>
                    <a:pt x="444868" y="650417"/>
                  </a:lnTo>
                  <a:lnTo>
                    <a:pt x="458965" y="662025"/>
                  </a:lnTo>
                  <a:lnTo>
                    <a:pt x="467423" y="681355"/>
                  </a:lnTo>
                  <a:lnTo>
                    <a:pt x="470242" y="708418"/>
                  </a:lnTo>
                  <a:lnTo>
                    <a:pt x="470242" y="895210"/>
                  </a:lnTo>
                  <a:lnTo>
                    <a:pt x="538213" y="895210"/>
                  </a:lnTo>
                  <a:lnTo>
                    <a:pt x="538213" y="704126"/>
                  </a:lnTo>
                  <a:close/>
                </a:path>
                <a:path w="1288414" h="1207770">
                  <a:moveTo>
                    <a:pt x="856411" y="598170"/>
                  </a:moveTo>
                  <a:lnTo>
                    <a:pt x="788441" y="598170"/>
                  </a:lnTo>
                  <a:lnTo>
                    <a:pt x="788441" y="805802"/>
                  </a:lnTo>
                  <a:lnTo>
                    <a:pt x="764832" y="823760"/>
                  </a:lnTo>
                  <a:lnTo>
                    <a:pt x="742721" y="836574"/>
                  </a:lnTo>
                  <a:lnTo>
                    <a:pt x="722122" y="844270"/>
                  </a:lnTo>
                  <a:lnTo>
                    <a:pt x="703021" y="846836"/>
                  </a:lnTo>
                  <a:lnTo>
                    <a:pt x="683285" y="842975"/>
                  </a:lnTo>
                  <a:lnTo>
                    <a:pt x="669188" y="831367"/>
                  </a:lnTo>
                  <a:lnTo>
                    <a:pt x="660730" y="812038"/>
                  </a:lnTo>
                  <a:lnTo>
                    <a:pt x="657910" y="784974"/>
                  </a:lnTo>
                  <a:lnTo>
                    <a:pt x="657910" y="598170"/>
                  </a:lnTo>
                  <a:lnTo>
                    <a:pt x="590537" y="598170"/>
                  </a:lnTo>
                  <a:lnTo>
                    <a:pt x="590537" y="789266"/>
                  </a:lnTo>
                  <a:lnTo>
                    <a:pt x="596557" y="839901"/>
                  </a:lnTo>
                  <a:lnTo>
                    <a:pt x="614603" y="876071"/>
                  </a:lnTo>
                  <a:lnTo>
                    <a:pt x="644677" y="897775"/>
                  </a:lnTo>
                  <a:lnTo>
                    <a:pt x="686790" y="905014"/>
                  </a:lnTo>
                  <a:lnTo>
                    <a:pt x="700239" y="904252"/>
                  </a:lnTo>
                  <a:lnTo>
                    <a:pt x="743318" y="892759"/>
                  </a:lnTo>
                  <a:lnTo>
                    <a:pt x="785736" y="869581"/>
                  </a:lnTo>
                  <a:lnTo>
                    <a:pt x="798664" y="859701"/>
                  </a:lnTo>
                  <a:lnTo>
                    <a:pt x="810691" y="895210"/>
                  </a:lnTo>
                  <a:lnTo>
                    <a:pt x="856411" y="895210"/>
                  </a:lnTo>
                  <a:lnTo>
                    <a:pt x="856411" y="598170"/>
                  </a:lnTo>
                  <a:close/>
                </a:path>
                <a:path w="1288414" h="1207770">
                  <a:moveTo>
                    <a:pt x="976579" y="597903"/>
                  </a:moveTo>
                  <a:lnTo>
                    <a:pt x="908608" y="597903"/>
                  </a:lnTo>
                  <a:lnTo>
                    <a:pt x="908608" y="894943"/>
                  </a:lnTo>
                  <a:lnTo>
                    <a:pt x="976579" y="894943"/>
                  </a:lnTo>
                  <a:lnTo>
                    <a:pt x="976579" y="597903"/>
                  </a:lnTo>
                  <a:close/>
                </a:path>
                <a:path w="1288414" h="1207770">
                  <a:moveTo>
                    <a:pt x="982002" y="509092"/>
                  </a:moveTo>
                  <a:lnTo>
                    <a:pt x="964082" y="475399"/>
                  </a:lnTo>
                  <a:lnTo>
                    <a:pt x="941705" y="468668"/>
                  </a:lnTo>
                  <a:lnTo>
                    <a:pt x="933869" y="469417"/>
                  </a:lnTo>
                  <a:lnTo>
                    <a:pt x="903312" y="501116"/>
                  </a:lnTo>
                  <a:lnTo>
                    <a:pt x="902601" y="509092"/>
                  </a:lnTo>
                  <a:lnTo>
                    <a:pt x="903287" y="517347"/>
                  </a:lnTo>
                  <a:lnTo>
                    <a:pt x="933627" y="549389"/>
                  </a:lnTo>
                  <a:lnTo>
                    <a:pt x="941705" y="550125"/>
                  </a:lnTo>
                  <a:lnTo>
                    <a:pt x="949794" y="549389"/>
                  </a:lnTo>
                  <a:lnTo>
                    <a:pt x="979068" y="524941"/>
                  </a:lnTo>
                  <a:lnTo>
                    <a:pt x="982002" y="509092"/>
                  </a:lnTo>
                  <a:close/>
                </a:path>
                <a:path w="1288414" h="1207770">
                  <a:moveTo>
                    <a:pt x="1288288" y="842149"/>
                  </a:moveTo>
                  <a:lnTo>
                    <a:pt x="1280756" y="792441"/>
                  </a:lnTo>
                  <a:lnTo>
                    <a:pt x="1265682" y="743813"/>
                  </a:lnTo>
                  <a:lnTo>
                    <a:pt x="1243088" y="697001"/>
                  </a:lnTo>
                  <a:lnTo>
                    <a:pt x="1224978" y="665645"/>
                  </a:lnTo>
                  <a:lnTo>
                    <a:pt x="1224978" y="867194"/>
                  </a:lnTo>
                  <a:lnTo>
                    <a:pt x="1220812" y="914476"/>
                  </a:lnTo>
                  <a:lnTo>
                    <a:pt x="1208328" y="960818"/>
                  </a:lnTo>
                  <a:lnTo>
                    <a:pt x="1187526" y="1005306"/>
                  </a:lnTo>
                  <a:lnTo>
                    <a:pt x="1159408" y="1045578"/>
                  </a:lnTo>
                  <a:lnTo>
                    <a:pt x="1125499" y="1079563"/>
                  </a:lnTo>
                  <a:lnTo>
                    <a:pt x="1086637" y="1106805"/>
                  </a:lnTo>
                  <a:lnTo>
                    <a:pt x="1043609" y="1126845"/>
                  </a:lnTo>
                  <a:lnTo>
                    <a:pt x="997229" y="1139202"/>
                  </a:lnTo>
                  <a:lnTo>
                    <a:pt x="948309" y="1143431"/>
                  </a:lnTo>
                  <a:lnTo>
                    <a:pt x="339979" y="1143431"/>
                  </a:lnTo>
                  <a:lnTo>
                    <a:pt x="291045" y="1139202"/>
                  </a:lnTo>
                  <a:lnTo>
                    <a:pt x="244678" y="1126845"/>
                  </a:lnTo>
                  <a:lnTo>
                    <a:pt x="201650" y="1106805"/>
                  </a:lnTo>
                  <a:lnTo>
                    <a:pt x="162775" y="1079563"/>
                  </a:lnTo>
                  <a:lnTo>
                    <a:pt x="128879" y="1045578"/>
                  </a:lnTo>
                  <a:lnTo>
                    <a:pt x="100761" y="1005306"/>
                  </a:lnTo>
                  <a:lnTo>
                    <a:pt x="79946" y="960818"/>
                  </a:lnTo>
                  <a:lnTo>
                    <a:pt x="67462" y="914476"/>
                  </a:lnTo>
                  <a:lnTo>
                    <a:pt x="63309" y="867194"/>
                  </a:lnTo>
                  <a:lnTo>
                    <a:pt x="67462" y="819912"/>
                  </a:lnTo>
                  <a:lnTo>
                    <a:pt x="79946" y="773557"/>
                  </a:lnTo>
                  <a:lnTo>
                    <a:pt x="100761" y="729068"/>
                  </a:lnTo>
                  <a:lnTo>
                    <a:pt x="404914" y="202247"/>
                  </a:lnTo>
                  <a:lnTo>
                    <a:pt x="433031" y="161988"/>
                  </a:lnTo>
                  <a:lnTo>
                    <a:pt x="466940" y="128003"/>
                  </a:lnTo>
                  <a:lnTo>
                    <a:pt x="505802" y="100761"/>
                  </a:lnTo>
                  <a:lnTo>
                    <a:pt x="548830" y="80721"/>
                  </a:lnTo>
                  <a:lnTo>
                    <a:pt x="595210" y="68364"/>
                  </a:lnTo>
                  <a:lnTo>
                    <a:pt x="644144" y="64135"/>
                  </a:lnTo>
                  <a:lnTo>
                    <a:pt x="693077" y="68364"/>
                  </a:lnTo>
                  <a:lnTo>
                    <a:pt x="739457" y="80721"/>
                  </a:lnTo>
                  <a:lnTo>
                    <a:pt x="782485" y="100761"/>
                  </a:lnTo>
                  <a:lnTo>
                    <a:pt x="821347" y="128016"/>
                  </a:lnTo>
                  <a:lnTo>
                    <a:pt x="855243" y="162001"/>
                  </a:lnTo>
                  <a:lnTo>
                    <a:pt x="883361" y="202260"/>
                  </a:lnTo>
                  <a:lnTo>
                    <a:pt x="1187526" y="729068"/>
                  </a:lnTo>
                  <a:lnTo>
                    <a:pt x="1208328" y="773557"/>
                  </a:lnTo>
                  <a:lnTo>
                    <a:pt x="1220812" y="819912"/>
                  </a:lnTo>
                  <a:lnTo>
                    <a:pt x="1224978" y="867194"/>
                  </a:lnTo>
                  <a:lnTo>
                    <a:pt x="1224978" y="665645"/>
                  </a:lnTo>
                  <a:lnTo>
                    <a:pt x="938911" y="170180"/>
                  </a:lnTo>
                  <a:lnTo>
                    <a:pt x="909662" y="127203"/>
                  </a:lnTo>
                  <a:lnTo>
                    <a:pt x="875080" y="89839"/>
                  </a:lnTo>
                  <a:lnTo>
                    <a:pt x="842911" y="64135"/>
                  </a:lnTo>
                  <a:lnTo>
                    <a:pt x="792429" y="33426"/>
                  </a:lnTo>
                  <a:lnTo>
                    <a:pt x="745617" y="15100"/>
                  </a:lnTo>
                  <a:lnTo>
                    <a:pt x="695972" y="3835"/>
                  </a:lnTo>
                  <a:lnTo>
                    <a:pt x="644144" y="0"/>
                  </a:lnTo>
                  <a:lnTo>
                    <a:pt x="592289" y="3835"/>
                  </a:lnTo>
                  <a:lnTo>
                    <a:pt x="542645" y="15100"/>
                  </a:lnTo>
                  <a:lnTo>
                    <a:pt x="495833" y="33426"/>
                  </a:lnTo>
                  <a:lnTo>
                    <a:pt x="452462" y="58470"/>
                  </a:lnTo>
                  <a:lnTo>
                    <a:pt x="413181" y="89852"/>
                  </a:lnTo>
                  <a:lnTo>
                    <a:pt x="378612" y="127215"/>
                  </a:lnTo>
                  <a:lnTo>
                    <a:pt x="349364" y="170192"/>
                  </a:lnTo>
                  <a:lnTo>
                    <a:pt x="45212" y="697001"/>
                  </a:lnTo>
                  <a:lnTo>
                    <a:pt x="22606" y="743813"/>
                  </a:lnTo>
                  <a:lnTo>
                    <a:pt x="7531" y="792441"/>
                  </a:lnTo>
                  <a:lnTo>
                    <a:pt x="0" y="842149"/>
                  </a:lnTo>
                  <a:lnTo>
                    <a:pt x="0" y="892225"/>
                  </a:lnTo>
                  <a:lnTo>
                    <a:pt x="7531" y="941933"/>
                  </a:lnTo>
                  <a:lnTo>
                    <a:pt x="22606" y="990561"/>
                  </a:lnTo>
                  <a:lnTo>
                    <a:pt x="45212" y="1037386"/>
                  </a:lnTo>
                  <a:lnTo>
                    <a:pt x="74447" y="1080363"/>
                  </a:lnTo>
                  <a:lnTo>
                    <a:pt x="109029" y="1117727"/>
                  </a:lnTo>
                  <a:lnTo>
                    <a:pt x="148310" y="1149108"/>
                  </a:lnTo>
                  <a:lnTo>
                    <a:pt x="191668" y="1174140"/>
                  </a:lnTo>
                  <a:lnTo>
                    <a:pt x="238493" y="1192466"/>
                  </a:lnTo>
                  <a:lnTo>
                    <a:pt x="288137" y="1203731"/>
                  </a:lnTo>
                  <a:lnTo>
                    <a:pt x="339979" y="1207566"/>
                  </a:lnTo>
                  <a:lnTo>
                    <a:pt x="948309" y="1207566"/>
                  </a:lnTo>
                  <a:lnTo>
                    <a:pt x="1000150" y="1203731"/>
                  </a:lnTo>
                  <a:lnTo>
                    <a:pt x="1049794" y="1192466"/>
                  </a:lnTo>
                  <a:lnTo>
                    <a:pt x="1096606" y="1174140"/>
                  </a:lnTo>
                  <a:lnTo>
                    <a:pt x="1139977" y="1149108"/>
                  </a:lnTo>
                  <a:lnTo>
                    <a:pt x="1147076" y="1143431"/>
                  </a:lnTo>
                  <a:lnTo>
                    <a:pt x="1179258" y="1117727"/>
                  </a:lnTo>
                  <a:lnTo>
                    <a:pt x="1213840" y="1080363"/>
                  </a:lnTo>
                  <a:lnTo>
                    <a:pt x="1243088" y="1037386"/>
                  </a:lnTo>
                  <a:lnTo>
                    <a:pt x="1265682" y="990561"/>
                  </a:lnTo>
                  <a:lnTo>
                    <a:pt x="1280756" y="941933"/>
                  </a:lnTo>
                  <a:lnTo>
                    <a:pt x="1288288" y="892225"/>
                  </a:lnTo>
                  <a:lnTo>
                    <a:pt x="1288288" y="8421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44586" y="593257"/>
              <a:ext cx="1417320" cy="1336040"/>
            </a:xfrm>
            <a:custGeom>
              <a:avLst/>
              <a:gdLst/>
              <a:ahLst/>
              <a:cxnLst/>
              <a:rect l="l" t="t" r="r" b="b"/>
              <a:pathLst>
                <a:path w="1417320" h="1336039">
                  <a:moveTo>
                    <a:pt x="708446" y="0"/>
                  </a:moveTo>
                  <a:lnTo>
                    <a:pt x="660349" y="2765"/>
                  </a:lnTo>
                  <a:lnTo>
                    <a:pt x="613732" y="10927"/>
                  </a:lnTo>
                  <a:lnTo>
                    <a:pt x="568946" y="24282"/>
                  </a:lnTo>
                  <a:lnTo>
                    <a:pt x="526342" y="42629"/>
                  </a:lnTo>
                  <a:lnTo>
                    <a:pt x="486269" y="65765"/>
                  </a:lnTo>
                  <a:lnTo>
                    <a:pt x="449078" y="93488"/>
                  </a:lnTo>
                  <a:lnTo>
                    <a:pt x="415118" y="125597"/>
                  </a:lnTo>
                  <a:lnTo>
                    <a:pt x="384740" y="161887"/>
                  </a:lnTo>
                  <a:lnTo>
                    <a:pt x="358295" y="202158"/>
                  </a:lnTo>
                  <a:lnTo>
                    <a:pt x="54130" y="728980"/>
                  </a:lnTo>
                  <a:lnTo>
                    <a:pt x="32478" y="772016"/>
                  </a:lnTo>
                  <a:lnTo>
                    <a:pt x="16239" y="816468"/>
                  </a:lnTo>
                  <a:lnTo>
                    <a:pt x="5413" y="861932"/>
                  </a:lnTo>
                  <a:lnTo>
                    <a:pt x="0" y="908001"/>
                  </a:lnTo>
                  <a:lnTo>
                    <a:pt x="0" y="954277"/>
                  </a:lnTo>
                  <a:lnTo>
                    <a:pt x="5413" y="1000348"/>
                  </a:lnTo>
                  <a:lnTo>
                    <a:pt x="16239" y="1045814"/>
                  </a:lnTo>
                  <a:lnTo>
                    <a:pt x="32478" y="1090269"/>
                  </a:lnTo>
                  <a:lnTo>
                    <a:pt x="54130" y="1133309"/>
                  </a:lnTo>
                  <a:lnTo>
                    <a:pt x="80572" y="1173580"/>
                  </a:lnTo>
                  <a:lnTo>
                    <a:pt x="110948" y="1209869"/>
                  </a:lnTo>
                  <a:lnTo>
                    <a:pt x="144907" y="1241976"/>
                  </a:lnTo>
                  <a:lnTo>
                    <a:pt x="182099" y="1269697"/>
                  </a:lnTo>
                  <a:lnTo>
                    <a:pt x="222173" y="1292831"/>
                  </a:lnTo>
                  <a:lnTo>
                    <a:pt x="264779" y="1311176"/>
                  </a:lnTo>
                  <a:lnTo>
                    <a:pt x="309566" y="1324530"/>
                  </a:lnTo>
                  <a:lnTo>
                    <a:pt x="356183" y="1332690"/>
                  </a:lnTo>
                  <a:lnTo>
                    <a:pt x="404281" y="1335455"/>
                  </a:lnTo>
                  <a:lnTo>
                    <a:pt x="1012611" y="1335455"/>
                  </a:lnTo>
                  <a:lnTo>
                    <a:pt x="1060709" y="1332690"/>
                  </a:lnTo>
                  <a:lnTo>
                    <a:pt x="1107326" y="1324530"/>
                  </a:lnTo>
                  <a:lnTo>
                    <a:pt x="1152112" y="1311176"/>
                  </a:lnTo>
                  <a:lnTo>
                    <a:pt x="1194716" y="1292831"/>
                  </a:lnTo>
                  <a:lnTo>
                    <a:pt x="1231647" y="1271511"/>
                  </a:lnTo>
                  <a:lnTo>
                    <a:pt x="404281" y="1271511"/>
                  </a:lnTo>
                  <a:lnTo>
                    <a:pt x="352437" y="1267676"/>
                  </a:lnTo>
                  <a:lnTo>
                    <a:pt x="302793" y="1256414"/>
                  </a:lnTo>
                  <a:lnTo>
                    <a:pt x="255976" y="1238085"/>
                  </a:lnTo>
                  <a:lnTo>
                    <a:pt x="212613" y="1213050"/>
                  </a:lnTo>
                  <a:lnTo>
                    <a:pt x="173331" y="1181672"/>
                  </a:lnTo>
                  <a:lnTo>
                    <a:pt x="138756" y="1144312"/>
                  </a:lnTo>
                  <a:lnTo>
                    <a:pt x="109514" y="1101331"/>
                  </a:lnTo>
                  <a:lnTo>
                    <a:pt x="86911" y="1054514"/>
                  </a:lnTo>
                  <a:lnTo>
                    <a:pt x="71842" y="1005888"/>
                  </a:lnTo>
                  <a:lnTo>
                    <a:pt x="64308" y="956176"/>
                  </a:lnTo>
                  <a:lnTo>
                    <a:pt x="64308" y="906103"/>
                  </a:lnTo>
                  <a:lnTo>
                    <a:pt x="71842" y="856394"/>
                  </a:lnTo>
                  <a:lnTo>
                    <a:pt x="86911" y="807770"/>
                  </a:lnTo>
                  <a:lnTo>
                    <a:pt x="109514" y="760958"/>
                  </a:lnTo>
                  <a:lnTo>
                    <a:pt x="413679" y="234137"/>
                  </a:lnTo>
                  <a:lnTo>
                    <a:pt x="442921" y="191151"/>
                  </a:lnTo>
                  <a:lnTo>
                    <a:pt x="477496" y="153787"/>
                  </a:lnTo>
                  <a:lnTo>
                    <a:pt x="516778" y="122407"/>
                  </a:lnTo>
                  <a:lnTo>
                    <a:pt x="560141" y="97371"/>
                  </a:lnTo>
                  <a:lnTo>
                    <a:pt x="606958" y="79041"/>
                  </a:lnTo>
                  <a:lnTo>
                    <a:pt x="656602" y="67779"/>
                  </a:lnTo>
                  <a:lnTo>
                    <a:pt x="708446" y="63944"/>
                  </a:lnTo>
                  <a:lnTo>
                    <a:pt x="927472" y="63944"/>
                  </a:lnTo>
                  <a:lnTo>
                    <a:pt x="890552" y="42629"/>
                  </a:lnTo>
                  <a:lnTo>
                    <a:pt x="847947" y="24282"/>
                  </a:lnTo>
                  <a:lnTo>
                    <a:pt x="803161" y="10927"/>
                  </a:lnTo>
                  <a:lnTo>
                    <a:pt x="756544" y="2765"/>
                  </a:lnTo>
                  <a:lnTo>
                    <a:pt x="708446" y="0"/>
                  </a:lnTo>
                  <a:close/>
                </a:path>
                <a:path w="1417320" h="1336039">
                  <a:moveTo>
                    <a:pt x="927472" y="63944"/>
                  </a:moveTo>
                  <a:lnTo>
                    <a:pt x="708446" y="63944"/>
                  </a:lnTo>
                  <a:lnTo>
                    <a:pt x="760291" y="67779"/>
                  </a:lnTo>
                  <a:lnTo>
                    <a:pt x="809935" y="79044"/>
                  </a:lnTo>
                  <a:lnTo>
                    <a:pt x="856753" y="97375"/>
                  </a:lnTo>
                  <a:lnTo>
                    <a:pt x="900117" y="122412"/>
                  </a:lnTo>
                  <a:lnTo>
                    <a:pt x="939402" y="153793"/>
                  </a:lnTo>
                  <a:lnTo>
                    <a:pt x="973980" y="191155"/>
                  </a:lnTo>
                  <a:lnTo>
                    <a:pt x="1003226" y="234137"/>
                  </a:lnTo>
                  <a:lnTo>
                    <a:pt x="1307391" y="760958"/>
                  </a:lnTo>
                  <a:lnTo>
                    <a:pt x="1329990" y="807770"/>
                  </a:lnTo>
                  <a:lnTo>
                    <a:pt x="1345056" y="856394"/>
                  </a:lnTo>
                  <a:lnTo>
                    <a:pt x="1352589" y="906103"/>
                  </a:lnTo>
                  <a:lnTo>
                    <a:pt x="1352589" y="956176"/>
                  </a:lnTo>
                  <a:lnTo>
                    <a:pt x="1345056" y="1005888"/>
                  </a:lnTo>
                  <a:lnTo>
                    <a:pt x="1329990" y="1054514"/>
                  </a:lnTo>
                  <a:lnTo>
                    <a:pt x="1307391" y="1101331"/>
                  </a:lnTo>
                  <a:lnTo>
                    <a:pt x="1278145" y="1144312"/>
                  </a:lnTo>
                  <a:lnTo>
                    <a:pt x="1243567" y="1181672"/>
                  </a:lnTo>
                  <a:lnTo>
                    <a:pt x="1204282" y="1213050"/>
                  </a:lnTo>
                  <a:lnTo>
                    <a:pt x="1160918" y="1238085"/>
                  </a:lnTo>
                  <a:lnTo>
                    <a:pt x="1114100" y="1256414"/>
                  </a:lnTo>
                  <a:lnTo>
                    <a:pt x="1064456" y="1267676"/>
                  </a:lnTo>
                  <a:lnTo>
                    <a:pt x="1012611" y="1271511"/>
                  </a:lnTo>
                  <a:lnTo>
                    <a:pt x="1231647" y="1271511"/>
                  </a:lnTo>
                  <a:lnTo>
                    <a:pt x="1271980" y="1241976"/>
                  </a:lnTo>
                  <a:lnTo>
                    <a:pt x="1305940" y="1209869"/>
                  </a:lnTo>
                  <a:lnTo>
                    <a:pt x="1336318" y="1173580"/>
                  </a:lnTo>
                  <a:lnTo>
                    <a:pt x="1362763" y="1133309"/>
                  </a:lnTo>
                  <a:lnTo>
                    <a:pt x="1384419" y="1090269"/>
                  </a:lnTo>
                  <a:lnTo>
                    <a:pt x="1400661" y="1045814"/>
                  </a:lnTo>
                  <a:lnTo>
                    <a:pt x="1411489" y="1000348"/>
                  </a:lnTo>
                  <a:lnTo>
                    <a:pt x="1416903" y="954277"/>
                  </a:lnTo>
                  <a:lnTo>
                    <a:pt x="1416903" y="908001"/>
                  </a:lnTo>
                  <a:lnTo>
                    <a:pt x="1411489" y="861928"/>
                  </a:lnTo>
                  <a:lnTo>
                    <a:pt x="1400661" y="816462"/>
                  </a:lnTo>
                  <a:lnTo>
                    <a:pt x="1384419" y="772007"/>
                  </a:lnTo>
                  <a:lnTo>
                    <a:pt x="1362763" y="728967"/>
                  </a:lnTo>
                  <a:lnTo>
                    <a:pt x="1058611" y="202158"/>
                  </a:lnTo>
                  <a:lnTo>
                    <a:pt x="1032161" y="161887"/>
                  </a:lnTo>
                  <a:lnTo>
                    <a:pt x="1001781" y="125597"/>
                  </a:lnTo>
                  <a:lnTo>
                    <a:pt x="967819" y="93488"/>
                  </a:lnTo>
                  <a:lnTo>
                    <a:pt x="930626" y="65765"/>
                  </a:lnTo>
                  <a:lnTo>
                    <a:pt x="927472" y="63944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07742" y="1388872"/>
            <a:ext cx="2725635" cy="217576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822225" y="2969607"/>
            <a:ext cx="4752975" cy="3239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1470">
              <a:lnSpc>
                <a:spcPct val="1065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Nui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Markets</a:t>
            </a:r>
            <a:r>
              <a:rPr sz="1800" spc="-10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is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Software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as</a:t>
            </a:r>
            <a:r>
              <a:rPr sz="1800" spc="-10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a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Service</a:t>
            </a:r>
            <a:r>
              <a:rPr sz="1800" spc="-10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business </a:t>
            </a:r>
            <a:r>
              <a:rPr sz="1800" spc="-40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providing digital B2B marketplaces for global </a:t>
            </a:r>
            <a:r>
              <a:rPr sz="1800" spc="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agricultural</a:t>
            </a:r>
            <a:r>
              <a:rPr sz="1800" spc="-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producers.</a:t>
            </a:r>
            <a:endParaRPr sz="1800">
              <a:latin typeface="Catamaran"/>
              <a:cs typeface="Catamaran"/>
            </a:endParaRPr>
          </a:p>
          <a:p>
            <a:pPr marL="12700" marR="91440">
              <a:lnSpc>
                <a:spcPct val="106500"/>
              </a:lnSpc>
              <a:spcBef>
                <a:spcPts val="2300"/>
              </a:spcBef>
            </a:pP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We enhance client | customer connections </a:t>
            </a:r>
            <a:r>
              <a:rPr sz="1800" spc="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through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an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easy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and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efficient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digital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trading</a:t>
            </a:r>
            <a:r>
              <a:rPr sz="1800" spc="-10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inter- </a:t>
            </a:r>
            <a:r>
              <a:rPr sz="1800" spc="-409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face.</a:t>
            </a:r>
            <a:endParaRPr sz="1800">
              <a:latin typeface="Catamaran"/>
              <a:cs typeface="Catamaran"/>
            </a:endParaRPr>
          </a:p>
          <a:p>
            <a:pPr marL="12700" marR="5080">
              <a:lnSpc>
                <a:spcPct val="106500"/>
              </a:lnSpc>
              <a:spcBef>
                <a:spcPts val="2300"/>
              </a:spcBef>
            </a:pP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The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implementation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of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our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digital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sales</a:t>
            </a:r>
            <a:r>
              <a:rPr sz="1800" spc="-1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platform</a:t>
            </a:r>
            <a:r>
              <a:rPr sz="1800" spc="-10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is </a:t>
            </a:r>
            <a:r>
              <a:rPr sz="1800" spc="-409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hassle free and delivers substantial dividends to </a:t>
            </a:r>
            <a:r>
              <a:rPr sz="1800" spc="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our</a:t>
            </a:r>
            <a:r>
              <a:rPr sz="1800" spc="-5" dirty="0">
                <a:solidFill>
                  <a:srgbClr val="FFFFFF"/>
                </a:solidFill>
                <a:latin typeface="Catamaran"/>
                <a:cs typeface="Catamaran"/>
              </a:rPr>
              <a:t> </a:t>
            </a:r>
            <a:r>
              <a:rPr sz="1800" dirty="0">
                <a:solidFill>
                  <a:srgbClr val="FFFFFF"/>
                </a:solidFill>
                <a:latin typeface="Catamaran"/>
                <a:cs typeface="Catamaran"/>
              </a:rPr>
              <a:t>partners.</a:t>
            </a:r>
            <a:endParaRPr sz="1800">
              <a:latin typeface="Catamaran"/>
              <a:cs typeface="Catamar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822219" y="2391407"/>
            <a:ext cx="3929379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Introducing</a:t>
            </a:r>
            <a:r>
              <a:rPr spc="-20" dirty="0"/>
              <a:t> </a:t>
            </a:r>
            <a:r>
              <a:rPr dirty="0"/>
              <a:t>Nui</a:t>
            </a:r>
            <a:r>
              <a:rPr spc="-25" dirty="0"/>
              <a:t> </a:t>
            </a:r>
            <a:r>
              <a:rPr spc="-10" dirty="0"/>
              <a:t>Markets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69464" marR="5080">
              <a:lnSpc>
                <a:spcPct val="109300"/>
              </a:lnSpc>
              <a:spcBef>
                <a:spcPts val="100"/>
              </a:spcBef>
            </a:pPr>
            <a:r>
              <a:rPr spc="25" dirty="0"/>
              <a:t>More</a:t>
            </a:r>
            <a:r>
              <a:rPr spc="195" dirty="0"/>
              <a:t> </a:t>
            </a:r>
            <a:r>
              <a:rPr spc="25" dirty="0"/>
              <a:t>and</a:t>
            </a:r>
            <a:r>
              <a:rPr spc="195" dirty="0"/>
              <a:t> </a:t>
            </a:r>
            <a:r>
              <a:rPr spc="25" dirty="0"/>
              <a:t>more</a:t>
            </a:r>
            <a:r>
              <a:rPr spc="195" dirty="0"/>
              <a:t> </a:t>
            </a:r>
            <a:r>
              <a:rPr spc="20" dirty="0"/>
              <a:t>businesses</a:t>
            </a:r>
            <a:r>
              <a:rPr spc="200" dirty="0"/>
              <a:t> </a:t>
            </a:r>
            <a:r>
              <a:rPr spc="20" dirty="0"/>
              <a:t>are</a:t>
            </a:r>
            <a:r>
              <a:rPr spc="195" dirty="0"/>
              <a:t> </a:t>
            </a:r>
            <a:r>
              <a:rPr spc="20" dirty="0"/>
              <a:t>pursuing</a:t>
            </a:r>
            <a:r>
              <a:rPr spc="195" dirty="0"/>
              <a:t> </a:t>
            </a:r>
            <a:r>
              <a:rPr spc="20" dirty="0"/>
              <a:t>a</a:t>
            </a:r>
            <a:r>
              <a:rPr spc="195" dirty="0"/>
              <a:t> </a:t>
            </a:r>
            <a:r>
              <a:rPr spc="15" dirty="0"/>
              <a:t>digitization</a:t>
            </a:r>
            <a:r>
              <a:rPr spc="200" dirty="0"/>
              <a:t> </a:t>
            </a:r>
            <a:r>
              <a:rPr spc="20" dirty="0"/>
              <a:t>strategy.</a:t>
            </a:r>
            <a:r>
              <a:rPr spc="195" dirty="0"/>
              <a:t> </a:t>
            </a:r>
            <a:r>
              <a:rPr spc="20" dirty="0"/>
              <a:t>This</a:t>
            </a:r>
            <a:r>
              <a:rPr spc="195" dirty="0"/>
              <a:t> </a:t>
            </a:r>
            <a:r>
              <a:rPr spc="15" dirty="0"/>
              <a:t>shift</a:t>
            </a:r>
            <a:r>
              <a:rPr spc="200" dirty="0"/>
              <a:t> </a:t>
            </a:r>
            <a:r>
              <a:rPr spc="15" dirty="0"/>
              <a:t>in</a:t>
            </a:r>
            <a:r>
              <a:rPr spc="195" dirty="0"/>
              <a:t> </a:t>
            </a:r>
            <a:r>
              <a:rPr spc="20" dirty="0"/>
              <a:t>thinking</a:t>
            </a:r>
            <a:r>
              <a:rPr spc="195" dirty="0"/>
              <a:t> </a:t>
            </a:r>
            <a:r>
              <a:rPr spc="20" dirty="0"/>
              <a:t>highlights</a:t>
            </a:r>
            <a:r>
              <a:rPr spc="195" dirty="0"/>
              <a:t> </a:t>
            </a:r>
            <a:r>
              <a:rPr spc="20" dirty="0"/>
              <a:t>that</a:t>
            </a:r>
            <a:r>
              <a:rPr spc="200" dirty="0"/>
              <a:t> </a:t>
            </a:r>
            <a:r>
              <a:rPr spc="25" dirty="0"/>
              <a:t>B2B </a:t>
            </a:r>
            <a:r>
              <a:rPr spc="-350" dirty="0"/>
              <a:t> </a:t>
            </a:r>
            <a:r>
              <a:rPr spc="25" dirty="0"/>
              <a:t>ecommerce</a:t>
            </a:r>
            <a:r>
              <a:rPr spc="5" dirty="0"/>
              <a:t> </a:t>
            </a:r>
            <a:r>
              <a:rPr spc="20" dirty="0"/>
              <a:t>has</a:t>
            </a:r>
            <a:r>
              <a:rPr spc="10" dirty="0"/>
              <a:t> </a:t>
            </a:r>
            <a:r>
              <a:rPr spc="25" dirty="0"/>
              <a:t>numerous</a:t>
            </a:r>
            <a:r>
              <a:rPr spc="10" dirty="0"/>
              <a:t> </a:t>
            </a:r>
            <a:r>
              <a:rPr spc="20" dirty="0"/>
              <a:t>advantages,</a:t>
            </a:r>
            <a:r>
              <a:rPr spc="10" dirty="0"/>
              <a:t> </a:t>
            </a:r>
            <a:r>
              <a:rPr spc="20" dirty="0"/>
              <a:t>including:</a:t>
            </a:r>
          </a:p>
          <a:p>
            <a:pPr marL="2056764">
              <a:lnSpc>
                <a:spcPct val="100000"/>
              </a:lnSpc>
              <a:spcBef>
                <a:spcPts val="50"/>
              </a:spcBef>
            </a:pPr>
            <a:endParaRPr spc="20" dirty="0"/>
          </a:p>
          <a:p>
            <a:pPr marL="2433955">
              <a:lnSpc>
                <a:spcPct val="100000"/>
              </a:lnSpc>
            </a:pP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Increased</a:t>
            </a:r>
            <a:r>
              <a:rPr b="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b="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15" dirty="0">
                <a:solidFill>
                  <a:srgbClr val="666667"/>
                </a:solidFill>
                <a:latin typeface="Catamaran"/>
                <a:cs typeface="Catamaran"/>
              </a:rPr>
              <a:t>efficiency</a:t>
            </a:r>
          </a:p>
          <a:p>
            <a:pPr marL="2433955" marR="3355340">
              <a:lnSpc>
                <a:spcPct val="109300"/>
              </a:lnSpc>
              <a:spcBef>
                <a:spcPts val="2105"/>
              </a:spcBef>
            </a:pPr>
            <a:r>
              <a:rPr b="0" spc="15" dirty="0">
                <a:solidFill>
                  <a:srgbClr val="666667"/>
                </a:solidFill>
                <a:latin typeface="Catamaran"/>
                <a:cs typeface="Catamaran"/>
              </a:rPr>
              <a:t>Ability</a:t>
            </a:r>
            <a:r>
              <a:rPr b="0" spc="23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b="0" spc="24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expand</a:t>
            </a:r>
            <a:r>
              <a:rPr b="0" spc="24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customer</a:t>
            </a:r>
            <a:r>
              <a:rPr b="0" spc="24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base</a:t>
            </a:r>
            <a:r>
              <a:rPr b="0" spc="23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b="0" spc="24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increased</a:t>
            </a:r>
            <a:r>
              <a:rPr b="0" spc="24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customer</a:t>
            </a:r>
            <a:r>
              <a:rPr b="0" spc="24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contact </a:t>
            </a:r>
            <a:r>
              <a:rPr b="0" spc="-36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5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b="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5" dirty="0">
                <a:solidFill>
                  <a:srgbClr val="666667"/>
                </a:solidFill>
                <a:latin typeface="Catamaran"/>
                <a:cs typeface="Catamaran"/>
              </a:rPr>
              <a:t>engagement</a:t>
            </a:r>
          </a:p>
          <a:p>
            <a:pPr marL="2433955" marR="3429635">
              <a:lnSpc>
                <a:spcPct val="218699"/>
              </a:lnSpc>
            </a:pPr>
            <a:r>
              <a:rPr b="0" spc="15" dirty="0">
                <a:solidFill>
                  <a:srgbClr val="666667"/>
                </a:solidFill>
                <a:latin typeface="Catamaran"/>
                <a:cs typeface="Catamaran"/>
              </a:rPr>
              <a:t>Price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transparency – </a:t>
            </a:r>
            <a:r>
              <a:rPr b="0" spc="15" dirty="0">
                <a:solidFill>
                  <a:srgbClr val="666667"/>
                </a:solidFill>
                <a:latin typeface="Catamaran"/>
                <a:cs typeface="Catamaran"/>
              </a:rPr>
              <a:t>all parties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can determine the true market </a:t>
            </a:r>
            <a:r>
              <a:rPr b="0" spc="15" dirty="0">
                <a:solidFill>
                  <a:srgbClr val="666667"/>
                </a:solidFill>
                <a:latin typeface="Catamaran"/>
                <a:cs typeface="Catamaran"/>
              </a:rPr>
              <a:t>price </a:t>
            </a:r>
            <a:r>
              <a:rPr b="0" spc="-36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15" dirty="0">
                <a:solidFill>
                  <a:srgbClr val="666667"/>
                </a:solidFill>
                <a:latin typeface="Catamaran"/>
                <a:cs typeface="Catamaran"/>
              </a:rPr>
              <a:t>Price</a:t>
            </a:r>
            <a:r>
              <a:rPr b="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achievement</a:t>
            </a:r>
            <a:r>
              <a:rPr b="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–</a:t>
            </a:r>
            <a:r>
              <a:rPr b="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b="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reduced</a:t>
            </a:r>
            <a:r>
              <a:rPr b="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negotiation</a:t>
            </a:r>
            <a:r>
              <a:rPr b="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b="0" spc="20" dirty="0">
                <a:solidFill>
                  <a:srgbClr val="666667"/>
                </a:solidFill>
                <a:latin typeface="Catamaran"/>
                <a:cs typeface="Catamaran"/>
              </a:rPr>
              <a:t>tension</a:t>
            </a:r>
          </a:p>
        </p:txBody>
      </p:sp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62471" y="2946400"/>
            <a:ext cx="190284" cy="144030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62471" y="3479800"/>
            <a:ext cx="190284" cy="14403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62471" y="4165600"/>
            <a:ext cx="190284" cy="14403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862471" y="4699000"/>
            <a:ext cx="190284" cy="144030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6421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10" dirty="0">
                <a:latin typeface="Museo 500"/>
                <a:cs typeface="Museo 500"/>
              </a:rPr>
              <a:t>Why</a:t>
            </a:r>
            <a:r>
              <a:rPr sz="2400" b="0" spc="-70" dirty="0">
                <a:latin typeface="Museo 500"/>
                <a:cs typeface="Museo 500"/>
              </a:rPr>
              <a:t> </a:t>
            </a:r>
            <a:r>
              <a:rPr sz="2400" b="0" spc="-5" dirty="0">
                <a:latin typeface="Museo 500"/>
                <a:cs typeface="Museo 500"/>
              </a:rPr>
              <a:t>digital</a:t>
            </a:r>
            <a:endParaRPr sz="2400">
              <a:latin typeface="Museo 500"/>
              <a:cs typeface="Museo 50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60700" y="1796043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831256" y="1191145"/>
            <a:ext cx="2302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65" dirty="0">
                <a:latin typeface="Catamaran SemiBold"/>
                <a:cs typeface="Catamaran SemiBold"/>
              </a:rPr>
              <a:t>Discover</a:t>
            </a:r>
            <a:r>
              <a:rPr sz="1800" b="1" spc="10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a</a:t>
            </a:r>
            <a:r>
              <a:rPr sz="1800" b="1" spc="1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better</a:t>
            </a:r>
            <a:r>
              <a:rPr sz="1800" b="1" spc="15" dirty="0">
                <a:latin typeface="Catamaran SemiBold"/>
                <a:cs typeface="Catamaran SemiBold"/>
              </a:rPr>
              <a:t> </a:t>
            </a:r>
            <a:r>
              <a:rPr sz="1800" b="1" spc="80" dirty="0">
                <a:latin typeface="Catamaran SemiBold"/>
                <a:cs typeface="Catamaran SemiBold"/>
              </a:rPr>
              <a:t>way</a:t>
            </a:r>
            <a:endParaRPr sz="1800">
              <a:latin typeface="Catamaran SemiBold"/>
              <a:cs typeface="Catamaran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399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10" dirty="0">
                <a:latin typeface="Museo 500"/>
                <a:cs typeface="Museo 500"/>
              </a:rPr>
              <a:t>Why</a:t>
            </a:r>
            <a:r>
              <a:rPr sz="2400" b="0" spc="-100" dirty="0">
                <a:latin typeface="Museo 500"/>
                <a:cs typeface="Museo 500"/>
              </a:rPr>
              <a:t> </a:t>
            </a:r>
            <a:r>
              <a:rPr sz="2400" b="0" dirty="0">
                <a:latin typeface="Museo 500"/>
                <a:cs typeface="Museo 500"/>
              </a:rPr>
              <a:t>Nui?</a:t>
            </a:r>
            <a:endParaRPr sz="2400">
              <a:latin typeface="Museo 500"/>
              <a:cs typeface="Museo 50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2860700" y="1796043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79092" y="2297663"/>
            <a:ext cx="4085590" cy="34918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b="1" spc="55" dirty="0">
                <a:latin typeface="Catamaran SemiBold"/>
                <a:cs typeface="Catamaran SemiBold"/>
              </a:rPr>
              <a:t>Control</a:t>
            </a:r>
            <a:endParaRPr sz="1600" dirty="0">
              <a:latin typeface="Catamaran SemiBold"/>
              <a:cs typeface="Catamaran SemiBold"/>
            </a:endParaRPr>
          </a:p>
          <a:p>
            <a:pPr marL="12700" marR="26670">
              <a:lnSpc>
                <a:spcPct val="109300"/>
              </a:lnSpc>
            </a:pPr>
            <a:r>
              <a:rPr sz="1600" spc="75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Nui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platform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40" dirty="0">
                <a:solidFill>
                  <a:srgbClr val="666667"/>
                </a:solidFill>
                <a:latin typeface="Catamaran"/>
                <a:cs typeface="Catamaran"/>
              </a:rPr>
              <a:t>is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platform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your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brand- </a:t>
            </a:r>
            <a:r>
              <a:rPr sz="1600" spc="-36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45" dirty="0">
                <a:solidFill>
                  <a:srgbClr val="666667"/>
                </a:solidFill>
                <a:latin typeface="Catamaran"/>
                <a:cs typeface="Catamaran"/>
              </a:rPr>
              <a:t>ing,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your </a:t>
            </a:r>
            <a:r>
              <a:rPr sz="1600" spc="45" dirty="0">
                <a:solidFill>
                  <a:srgbClr val="666667"/>
                </a:solidFill>
                <a:latin typeface="Catamaran"/>
                <a:cs typeface="Catamaran"/>
              </a:rPr>
              <a:t>rules,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your </a:t>
            </a:r>
            <a:r>
              <a:rPr sz="1600" spc="45" dirty="0">
                <a:solidFill>
                  <a:srgbClr val="666667"/>
                </a:solidFill>
                <a:latin typeface="Catamaran"/>
                <a:cs typeface="Catamaran"/>
              </a:rPr>
              <a:t>participants. </a:t>
            </a:r>
            <a:r>
              <a:rPr sz="1600" spc="70" dirty="0">
                <a:solidFill>
                  <a:srgbClr val="666667"/>
                </a:solidFill>
                <a:latin typeface="Catamaran"/>
                <a:cs typeface="Catamaran"/>
              </a:rPr>
              <a:t>You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get to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control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the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who,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the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5" dirty="0">
                <a:solidFill>
                  <a:srgbClr val="666667"/>
                </a:solidFill>
                <a:latin typeface="Catamaran"/>
                <a:cs typeface="Catamaran"/>
              </a:rPr>
              <a:t>what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5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the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when.</a:t>
            </a:r>
            <a:endParaRPr sz="16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2280"/>
              </a:spcBef>
            </a:pPr>
            <a:r>
              <a:rPr sz="1600" b="1" spc="55" dirty="0">
                <a:latin typeface="Catamaran SemiBold"/>
                <a:cs typeface="Catamaran SemiBold"/>
              </a:rPr>
              <a:t>Configurable</a:t>
            </a:r>
            <a:endParaRPr sz="1600" dirty="0">
              <a:latin typeface="Catamaran SemiBold"/>
              <a:cs typeface="Catamaran SemiBold"/>
            </a:endParaRPr>
          </a:p>
          <a:p>
            <a:pPr marL="12700" marR="225425">
              <a:lnSpc>
                <a:spcPct val="109300"/>
              </a:lnSpc>
            </a:pP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Nui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platforms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can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5" dirty="0">
                <a:solidFill>
                  <a:srgbClr val="666667"/>
                </a:solidFill>
                <a:latin typeface="Catamaran"/>
                <a:cs typeface="Catamaran"/>
              </a:rPr>
              <a:t>be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tailored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5" dirty="0">
                <a:solidFill>
                  <a:srgbClr val="666667"/>
                </a:solidFill>
                <a:latin typeface="Catamaran"/>
                <a:cs typeface="Catamaran"/>
              </a:rPr>
              <a:t>meet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your </a:t>
            </a:r>
            <a:r>
              <a:rPr sz="1600" spc="-36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45" dirty="0">
                <a:solidFill>
                  <a:srgbClr val="666667"/>
                </a:solidFill>
                <a:latin typeface="Catamaran"/>
                <a:cs typeface="Catamaran"/>
              </a:rPr>
              <a:t>specific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business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outcomes.</a:t>
            </a:r>
            <a:endParaRPr sz="1600" dirty="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2280"/>
              </a:spcBef>
            </a:pPr>
            <a:r>
              <a:rPr sz="1600" b="1" spc="55" dirty="0">
                <a:latin typeface="Catamaran SemiBold"/>
                <a:cs typeface="Catamaran SemiBold"/>
              </a:rPr>
              <a:t>Strategy</a:t>
            </a:r>
            <a:endParaRPr sz="1600" dirty="0">
              <a:latin typeface="Catamaran SemiBold"/>
              <a:cs typeface="Catamaran SemiBold"/>
            </a:endParaRPr>
          </a:p>
          <a:p>
            <a:pPr marL="12700" marR="5080">
              <a:lnSpc>
                <a:spcPct val="109300"/>
              </a:lnSpc>
            </a:pP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In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addition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the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platform,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Nui</a:t>
            </a:r>
            <a:r>
              <a:rPr sz="1600" spc="3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provides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45" dirty="0">
                <a:solidFill>
                  <a:srgbClr val="666667"/>
                </a:solidFill>
                <a:latin typeface="Catamaran"/>
                <a:cs typeface="Catamaran"/>
              </a:rPr>
              <a:t>stra- </a:t>
            </a:r>
            <a:r>
              <a:rPr sz="1600" spc="-36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tegic insights </a:t>
            </a:r>
            <a:r>
              <a:rPr sz="1600" spc="65" dirty="0">
                <a:solidFill>
                  <a:srgbClr val="666667"/>
                </a:solidFill>
                <a:latin typeface="Catamaran"/>
                <a:cs typeface="Catamaran"/>
              </a:rPr>
              <a:t>on </a:t>
            </a:r>
            <a:r>
              <a:rPr sz="1600" spc="75" dirty="0">
                <a:solidFill>
                  <a:srgbClr val="666667"/>
                </a:solidFill>
                <a:latin typeface="Catamaran"/>
                <a:cs typeface="Catamaran"/>
              </a:rPr>
              <a:t>how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to the optimize the </a:t>
            </a:r>
            <a:r>
              <a:rPr sz="1600" spc="6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technology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achieve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5" dirty="0">
                <a:solidFill>
                  <a:srgbClr val="666667"/>
                </a:solidFill>
                <a:latin typeface="Catamaran"/>
                <a:cs typeface="Catamaran"/>
              </a:rPr>
              <a:t>your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50" dirty="0">
                <a:solidFill>
                  <a:srgbClr val="666667"/>
                </a:solidFill>
                <a:latin typeface="Catamaran"/>
                <a:cs typeface="Catamaran"/>
              </a:rPr>
              <a:t>goals.</a:t>
            </a:r>
            <a:endParaRPr sz="1600" dirty="0">
              <a:latin typeface="Catamaran"/>
              <a:cs typeface="Catamar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1256" y="1191145"/>
            <a:ext cx="2673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70" dirty="0">
                <a:latin typeface="Catamaran SemiBold"/>
                <a:cs typeface="Catamaran SemiBold"/>
              </a:rPr>
              <a:t>Your</a:t>
            </a:r>
            <a:r>
              <a:rPr sz="1800" b="1" spc="1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platform,</a:t>
            </a:r>
            <a:r>
              <a:rPr sz="1800" b="1" spc="1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your</a:t>
            </a:r>
            <a:r>
              <a:rPr sz="1800" b="1" spc="20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rules</a:t>
            </a:r>
            <a:endParaRPr sz="1800">
              <a:latin typeface="Catamaran SemiBold"/>
              <a:cs typeface="Catamaran Semi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53238" y="2325085"/>
            <a:ext cx="4213225" cy="295846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600" b="1" spc="20" dirty="0">
                <a:latin typeface="Catamaran SemiBold"/>
                <a:cs typeface="Catamaran SemiBold"/>
              </a:rPr>
              <a:t>Proven</a:t>
            </a:r>
            <a:endParaRPr sz="1600">
              <a:latin typeface="Catamaran SemiBold"/>
              <a:cs typeface="Catamaran SemiBold"/>
            </a:endParaRPr>
          </a:p>
          <a:p>
            <a:pPr marL="12700" marR="98425">
              <a:lnSpc>
                <a:spcPct val="109300"/>
              </a:lnSpc>
            </a:pP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Nui platforms have a proven track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record.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Our </a:t>
            </a:r>
            <a:r>
              <a:rPr sz="1600" spc="3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platforms</a:t>
            </a:r>
            <a:r>
              <a:rPr sz="16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are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regularly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used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by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over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1000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users </a:t>
            </a:r>
            <a:r>
              <a:rPr sz="1600" spc="-36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from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400+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companies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in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more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than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fifty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coun-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tries.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To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date,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hundreds of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millions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of euros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worth</a:t>
            </a:r>
            <a:r>
              <a:rPr sz="16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of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products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have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been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traded.</a:t>
            </a:r>
            <a:endParaRPr sz="160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2280"/>
              </a:spcBef>
            </a:pPr>
            <a:r>
              <a:rPr sz="1600" b="1" spc="20" dirty="0">
                <a:latin typeface="Catamaran SemiBold"/>
                <a:cs typeface="Catamaran SemiBold"/>
              </a:rPr>
              <a:t>User</a:t>
            </a:r>
            <a:r>
              <a:rPr sz="1600" b="1" spc="-25" dirty="0">
                <a:latin typeface="Catamaran SemiBold"/>
                <a:cs typeface="Catamaran SemiBold"/>
              </a:rPr>
              <a:t> </a:t>
            </a:r>
            <a:r>
              <a:rPr sz="1600" b="1" spc="20" dirty="0">
                <a:latin typeface="Catamaran SemiBold"/>
                <a:cs typeface="Catamaran SemiBold"/>
              </a:rPr>
              <a:t>friendly</a:t>
            </a:r>
            <a:endParaRPr sz="1600">
              <a:latin typeface="Catamaran SemiBold"/>
              <a:cs typeface="Catamaran SemiBold"/>
            </a:endParaRPr>
          </a:p>
          <a:p>
            <a:pPr marL="12700" marR="5080">
              <a:lnSpc>
                <a:spcPct val="109300"/>
              </a:lnSpc>
            </a:pP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User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feedback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 is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key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driver in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our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development </a:t>
            </a:r>
            <a:r>
              <a:rPr sz="1600" spc="-36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roadmap.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Our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design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is continually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evolving to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ensure</a:t>
            </a:r>
            <a:r>
              <a:rPr sz="16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the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best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experience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those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5" dirty="0">
                <a:solidFill>
                  <a:srgbClr val="666667"/>
                </a:solidFill>
                <a:latin typeface="Catamaran"/>
                <a:cs typeface="Catamaran"/>
              </a:rPr>
              <a:t>who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600" spc="20" dirty="0">
                <a:solidFill>
                  <a:srgbClr val="666667"/>
                </a:solidFill>
                <a:latin typeface="Catamaran"/>
                <a:cs typeface="Catamaran"/>
              </a:rPr>
              <a:t>use</a:t>
            </a:r>
            <a:r>
              <a:rPr sz="1600" spc="10" dirty="0">
                <a:solidFill>
                  <a:srgbClr val="666667"/>
                </a:solidFill>
                <a:latin typeface="Catamaran"/>
                <a:cs typeface="Catamaran"/>
              </a:rPr>
              <a:t> it.</a:t>
            </a:r>
            <a:endParaRPr sz="1600">
              <a:latin typeface="Catamaran"/>
              <a:cs typeface="Catamaran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60697" y="2336800"/>
            <a:ext cx="190296" cy="14403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60697" y="3716770"/>
            <a:ext cx="190296" cy="144030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860697" y="4775200"/>
            <a:ext cx="190296" cy="144030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40939" y="2345170"/>
            <a:ext cx="190284" cy="14403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740939" y="4241800"/>
            <a:ext cx="190284" cy="1440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4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290518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7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1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37099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35" y="0"/>
                </a:moveTo>
                <a:lnTo>
                  <a:pt x="137286" y="0"/>
                </a:lnTo>
                <a:lnTo>
                  <a:pt x="93889" y="6997"/>
                </a:lnTo>
                <a:lnTo>
                  <a:pt x="56202" y="26484"/>
                </a:lnTo>
                <a:lnTo>
                  <a:pt x="26485" y="56199"/>
                </a:lnTo>
                <a:lnTo>
                  <a:pt x="6998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8" y="3260594"/>
                </a:lnTo>
                <a:lnTo>
                  <a:pt x="26485" y="3298280"/>
                </a:lnTo>
                <a:lnTo>
                  <a:pt x="56202" y="3327999"/>
                </a:lnTo>
                <a:lnTo>
                  <a:pt x="93889" y="3347489"/>
                </a:lnTo>
                <a:lnTo>
                  <a:pt x="137286" y="3354489"/>
                </a:lnTo>
                <a:lnTo>
                  <a:pt x="2115235" y="3354489"/>
                </a:lnTo>
                <a:lnTo>
                  <a:pt x="2158633" y="3347489"/>
                </a:lnTo>
                <a:lnTo>
                  <a:pt x="2196320" y="3327999"/>
                </a:lnTo>
                <a:lnTo>
                  <a:pt x="2226037" y="3298280"/>
                </a:lnTo>
                <a:lnTo>
                  <a:pt x="2245524" y="3260594"/>
                </a:lnTo>
                <a:lnTo>
                  <a:pt x="2252522" y="3217202"/>
                </a:lnTo>
                <a:lnTo>
                  <a:pt x="2252522" y="137274"/>
                </a:lnTo>
                <a:lnTo>
                  <a:pt x="2245524" y="93883"/>
                </a:lnTo>
                <a:lnTo>
                  <a:pt x="2226037" y="56199"/>
                </a:lnTo>
                <a:lnTo>
                  <a:pt x="2196320" y="26484"/>
                </a:lnTo>
                <a:lnTo>
                  <a:pt x="2158633" y="6997"/>
                </a:lnTo>
                <a:lnTo>
                  <a:pt x="2115235" y="0"/>
                </a:lnTo>
                <a:close/>
              </a:path>
            </a:pathLst>
          </a:custGeom>
          <a:solidFill>
            <a:srgbClr val="04B9D5">
              <a:alpha val="23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188756" y="2402924"/>
            <a:ext cx="2252980" cy="3354704"/>
          </a:xfrm>
          <a:custGeom>
            <a:avLst/>
            <a:gdLst/>
            <a:ahLst/>
            <a:cxnLst/>
            <a:rect l="l" t="t" r="r" b="b"/>
            <a:pathLst>
              <a:path w="2252979" h="3354704">
                <a:moveTo>
                  <a:pt x="2115248" y="0"/>
                </a:moveTo>
                <a:lnTo>
                  <a:pt x="137286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3217202"/>
                </a:lnTo>
                <a:lnTo>
                  <a:pt x="6999" y="3260594"/>
                </a:lnTo>
                <a:lnTo>
                  <a:pt x="26489" y="3298280"/>
                </a:lnTo>
                <a:lnTo>
                  <a:pt x="56208" y="3327999"/>
                </a:lnTo>
                <a:lnTo>
                  <a:pt x="93894" y="3347489"/>
                </a:lnTo>
                <a:lnTo>
                  <a:pt x="137286" y="3354489"/>
                </a:lnTo>
                <a:lnTo>
                  <a:pt x="2115248" y="3354489"/>
                </a:lnTo>
                <a:lnTo>
                  <a:pt x="2158640" y="3347489"/>
                </a:lnTo>
                <a:lnTo>
                  <a:pt x="2196327" y="3327999"/>
                </a:lnTo>
                <a:lnTo>
                  <a:pt x="2226046" y="3298280"/>
                </a:lnTo>
                <a:lnTo>
                  <a:pt x="2245536" y="3260594"/>
                </a:lnTo>
                <a:lnTo>
                  <a:pt x="2252535" y="3217202"/>
                </a:lnTo>
                <a:lnTo>
                  <a:pt x="2252535" y="137274"/>
                </a:lnTo>
                <a:lnTo>
                  <a:pt x="2245536" y="93883"/>
                </a:lnTo>
                <a:lnTo>
                  <a:pt x="2226046" y="56199"/>
                </a:lnTo>
                <a:lnTo>
                  <a:pt x="2196327" y="26484"/>
                </a:lnTo>
                <a:lnTo>
                  <a:pt x="2158640" y="6997"/>
                </a:lnTo>
                <a:lnTo>
                  <a:pt x="2115248" y="0"/>
                </a:lnTo>
                <a:close/>
              </a:path>
            </a:pathLst>
          </a:custGeom>
          <a:solidFill>
            <a:srgbClr val="04B9D5">
              <a:alpha val="31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3083154" y="4422767"/>
            <a:ext cx="154495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Secure,</a:t>
            </a:r>
            <a:r>
              <a:rPr sz="1400" spc="-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cloud-based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infrastructure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60437" y="3742509"/>
            <a:ext cx="1697989" cy="162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Your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logos, branding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and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colour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schemes.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A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Nui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platform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can be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quicky</a:t>
            </a:r>
            <a:r>
              <a:rPr sz="1400" spc="-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-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seamlessly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made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 look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feel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like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the rest of your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online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channels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10942" y="4409965"/>
            <a:ext cx="17183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Accessible</a:t>
            </a:r>
            <a:r>
              <a:rPr sz="1400" spc="-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via</a:t>
            </a:r>
            <a:r>
              <a:rPr sz="1400" spc="-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desktop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mobile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app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387858" y="4095795"/>
            <a:ext cx="1816100" cy="711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Marketplace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tender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modules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are standard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every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plan</a:t>
            </a:r>
            <a:endParaRPr sz="1400">
              <a:latin typeface="Catamaran"/>
              <a:cs typeface="Catamar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577470" y="2715866"/>
            <a:ext cx="785495" cy="785495"/>
            <a:chOff x="3577470" y="2715866"/>
            <a:chExt cx="785495" cy="785495"/>
          </a:xfrm>
        </p:grpSpPr>
        <p:sp>
          <p:nvSpPr>
            <p:cNvPr id="21" name="object 21"/>
            <p:cNvSpPr/>
            <p:nvPr/>
          </p:nvSpPr>
          <p:spPr>
            <a:xfrm>
              <a:off x="3577470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1556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785023" y="2958753"/>
              <a:ext cx="370840" cy="272415"/>
            </a:xfrm>
            <a:custGeom>
              <a:avLst/>
              <a:gdLst/>
              <a:ahLst/>
              <a:cxnLst/>
              <a:rect l="l" t="t" r="r" b="b"/>
              <a:pathLst>
                <a:path w="370839" h="272414">
                  <a:moveTo>
                    <a:pt x="148361" y="0"/>
                  </a:moveTo>
                  <a:lnTo>
                    <a:pt x="110493" y="7259"/>
                  </a:lnTo>
                  <a:lnTo>
                    <a:pt x="78511" y="29044"/>
                  </a:lnTo>
                  <a:lnTo>
                    <a:pt x="56719" y="61031"/>
                  </a:lnTo>
                  <a:lnTo>
                    <a:pt x="49453" y="98894"/>
                  </a:lnTo>
                  <a:lnTo>
                    <a:pt x="49796" y="107200"/>
                  </a:lnTo>
                  <a:lnTo>
                    <a:pt x="39255" y="113060"/>
                  </a:lnTo>
                  <a:lnTo>
                    <a:pt x="7790" y="149498"/>
                  </a:lnTo>
                  <a:lnTo>
                    <a:pt x="0" y="185356"/>
                  </a:lnTo>
                  <a:lnTo>
                    <a:pt x="1449" y="202670"/>
                  </a:lnTo>
                  <a:lnTo>
                    <a:pt x="25247" y="246557"/>
                  </a:lnTo>
                  <a:lnTo>
                    <a:pt x="69276" y="270228"/>
                  </a:lnTo>
                  <a:lnTo>
                    <a:pt x="86461" y="271805"/>
                  </a:lnTo>
                  <a:lnTo>
                    <a:pt x="296367" y="271805"/>
                  </a:lnTo>
                  <a:lnTo>
                    <a:pt x="337609" y="259423"/>
                  </a:lnTo>
                  <a:lnTo>
                    <a:pt x="365013" y="226247"/>
                  </a:lnTo>
                  <a:lnTo>
                    <a:pt x="370370" y="197802"/>
                  </a:lnTo>
                  <a:lnTo>
                    <a:pt x="369510" y="185053"/>
                  </a:lnTo>
                  <a:lnTo>
                    <a:pt x="345802" y="142328"/>
                  </a:lnTo>
                  <a:lnTo>
                    <a:pt x="313309" y="125526"/>
                  </a:lnTo>
                  <a:lnTo>
                    <a:pt x="316792" y="119326"/>
                  </a:lnTo>
                  <a:lnTo>
                    <a:pt x="319281" y="112820"/>
                  </a:lnTo>
                  <a:lnTo>
                    <a:pt x="320774" y="106010"/>
                  </a:lnTo>
                  <a:lnTo>
                    <a:pt x="321271" y="98894"/>
                  </a:lnTo>
                  <a:lnTo>
                    <a:pt x="320362" y="89067"/>
                  </a:lnTo>
                  <a:lnTo>
                    <a:pt x="290752" y="53082"/>
                  </a:lnTo>
                  <a:lnTo>
                    <a:pt x="271818" y="49453"/>
                  </a:lnTo>
                  <a:lnTo>
                    <a:pt x="262807" y="50209"/>
                  </a:lnTo>
                  <a:lnTo>
                    <a:pt x="254444" y="52476"/>
                  </a:lnTo>
                  <a:lnTo>
                    <a:pt x="246729" y="56258"/>
                  </a:lnTo>
                  <a:lnTo>
                    <a:pt x="239661" y="61556"/>
                  </a:lnTo>
                  <a:lnTo>
                    <a:pt x="232977" y="48390"/>
                  </a:lnTo>
                  <a:lnTo>
                    <a:pt x="203339" y="16941"/>
                  </a:lnTo>
                  <a:lnTo>
                    <a:pt x="163207" y="1059"/>
                  </a:lnTo>
                  <a:lnTo>
                    <a:pt x="148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26071" y="2715866"/>
            <a:ext cx="785495" cy="785495"/>
            <a:chOff x="6026071" y="2715866"/>
            <a:chExt cx="785495" cy="785495"/>
          </a:xfrm>
        </p:grpSpPr>
        <p:sp>
          <p:nvSpPr>
            <p:cNvPr id="24" name="object 24"/>
            <p:cNvSpPr/>
            <p:nvPr/>
          </p:nvSpPr>
          <p:spPr>
            <a:xfrm>
              <a:off x="6026071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47" y="0"/>
                  </a:moveTo>
                  <a:lnTo>
                    <a:pt x="343483" y="3059"/>
                  </a:lnTo>
                  <a:lnTo>
                    <a:pt x="296044" y="11994"/>
                  </a:lnTo>
                  <a:lnTo>
                    <a:pt x="250799" y="26435"/>
                  </a:lnTo>
                  <a:lnTo>
                    <a:pt x="208117" y="46014"/>
                  </a:lnTo>
                  <a:lnTo>
                    <a:pt x="168364" y="70364"/>
                  </a:lnTo>
                  <a:lnTo>
                    <a:pt x="131910" y="99116"/>
                  </a:lnTo>
                  <a:lnTo>
                    <a:pt x="99122" y="131903"/>
                  </a:lnTo>
                  <a:lnTo>
                    <a:pt x="70368" y="168356"/>
                  </a:lnTo>
                  <a:lnTo>
                    <a:pt x="46017" y="208107"/>
                  </a:lnTo>
                  <a:lnTo>
                    <a:pt x="26437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7" y="534680"/>
                  </a:lnTo>
                  <a:lnTo>
                    <a:pt x="46017" y="577362"/>
                  </a:lnTo>
                  <a:lnTo>
                    <a:pt x="70368" y="617113"/>
                  </a:lnTo>
                  <a:lnTo>
                    <a:pt x="99122" y="653566"/>
                  </a:lnTo>
                  <a:lnTo>
                    <a:pt x="131910" y="686352"/>
                  </a:lnTo>
                  <a:lnTo>
                    <a:pt x="168364" y="715105"/>
                  </a:lnTo>
                  <a:lnTo>
                    <a:pt x="208117" y="739454"/>
                  </a:lnTo>
                  <a:lnTo>
                    <a:pt x="250799" y="759034"/>
                  </a:lnTo>
                  <a:lnTo>
                    <a:pt x="296044" y="773475"/>
                  </a:lnTo>
                  <a:lnTo>
                    <a:pt x="343483" y="782409"/>
                  </a:lnTo>
                  <a:lnTo>
                    <a:pt x="392747" y="785469"/>
                  </a:lnTo>
                  <a:lnTo>
                    <a:pt x="442011" y="782409"/>
                  </a:lnTo>
                  <a:lnTo>
                    <a:pt x="489449" y="773475"/>
                  </a:lnTo>
                  <a:lnTo>
                    <a:pt x="534693" y="759034"/>
                  </a:lnTo>
                  <a:lnTo>
                    <a:pt x="577374" y="739454"/>
                  </a:lnTo>
                  <a:lnTo>
                    <a:pt x="617126" y="715105"/>
                  </a:lnTo>
                  <a:lnTo>
                    <a:pt x="653579" y="686352"/>
                  </a:lnTo>
                  <a:lnTo>
                    <a:pt x="686365" y="653566"/>
                  </a:lnTo>
                  <a:lnTo>
                    <a:pt x="715117" y="617113"/>
                  </a:lnTo>
                  <a:lnTo>
                    <a:pt x="739467" y="577362"/>
                  </a:lnTo>
                  <a:lnTo>
                    <a:pt x="759047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7" y="250788"/>
                  </a:lnTo>
                  <a:lnTo>
                    <a:pt x="739467" y="208107"/>
                  </a:lnTo>
                  <a:lnTo>
                    <a:pt x="715117" y="168356"/>
                  </a:lnTo>
                  <a:lnTo>
                    <a:pt x="686365" y="131903"/>
                  </a:lnTo>
                  <a:lnTo>
                    <a:pt x="653579" y="99116"/>
                  </a:lnTo>
                  <a:lnTo>
                    <a:pt x="617126" y="70364"/>
                  </a:lnTo>
                  <a:lnTo>
                    <a:pt x="577374" y="46014"/>
                  </a:lnTo>
                  <a:lnTo>
                    <a:pt x="534693" y="26435"/>
                  </a:lnTo>
                  <a:lnTo>
                    <a:pt x="489449" y="11994"/>
                  </a:lnTo>
                  <a:lnTo>
                    <a:pt x="442011" y="3059"/>
                  </a:lnTo>
                  <a:lnTo>
                    <a:pt x="392747" y="0"/>
                  </a:lnTo>
                  <a:close/>
                </a:path>
              </a:pathLst>
            </a:custGeom>
            <a:solidFill>
              <a:srgbClr val="2189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229600" y="2919846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0" y="239306"/>
                  </a:moveTo>
                  <a:lnTo>
                    <a:pt x="5651" y="282727"/>
                  </a:lnTo>
                  <a:lnTo>
                    <a:pt x="22936" y="318719"/>
                  </a:lnTo>
                  <a:lnTo>
                    <a:pt x="52946" y="343789"/>
                  </a:lnTo>
                  <a:lnTo>
                    <a:pt x="95656" y="352958"/>
                  </a:lnTo>
                  <a:lnTo>
                    <a:pt x="115968" y="351303"/>
                  </a:lnTo>
                  <a:lnTo>
                    <a:pt x="164477" y="326491"/>
                  </a:lnTo>
                  <a:lnTo>
                    <a:pt x="188566" y="278242"/>
                  </a:lnTo>
                  <a:lnTo>
                    <a:pt x="189491" y="264363"/>
                  </a:lnTo>
                  <a:lnTo>
                    <a:pt x="38582" y="264363"/>
                  </a:lnTo>
                  <a:lnTo>
                    <a:pt x="35534" y="263309"/>
                  </a:lnTo>
                  <a:lnTo>
                    <a:pt x="28003" y="259067"/>
                  </a:lnTo>
                  <a:lnTo>
                    <a:pt x="24231" y="256717"/>
                  </a:lnTo>
                  <a:lnTo>
                    <a:pt x="16713" y="251548"/>
                  </a:lnTo>
                  <a:lnTo>
                    <a:pt x="12598" y="248602"/>
                  </a:lnTo>
                  <a:lnTo>
                    <a:pt x="0" y="239306"/>
                  </a:lnTo>
                  <a:close/>
                </a:path>
                <a:path w="353059" h="353060">
                  <a:moveTo>
                    <a:pt x="139064" y="203657"/>
                  </a:moveTo>
                  <a:lnTo>
                    <a:pt x="100825" y="208127"/>
                  </a:lnTo>
                  <a:lnTo>
                    <a:pt x="67411" y="228955"/>
                  </a:lnTo>
                  <a:lnTo>
                    <a:pt x="51879" y="257314"/>
                  </a:lnTo>
                  <a:lnTo>
                    <a:pt x="49999" y="262013"/>
                  </a:lnTo>
                  <a:lnTo>
                    <a:pt x="46354" y="264363"/>
                  </a:lnTo>
                  <a:lnTo>
                    <a:pt x="189491" y="264363"/>
                  </a:lnTo>
                  <a:lnTo>
                    <a:pt x="189843" y="259067"/>
                  </a:lnTo>
                  <a:lnTo>
                    <a:pt x="189848" y="256717"/>
                  </a:lnTo>
                  <a:lnTo>
                    <a:pt x="189534" y="244246"/>
                  </a:lnTo>
                  <a:lnTo>
                    <a:pt x="181465" y="241864"/>
                  </a:lnTo>
                  <a:lnTo>
                    <a:pt x="173832" y="238602"/>
                  </a:lnTo>
                  <a:lnTo>
                    <a:pt x="143280" y="210826"/>
                  </a:lnTo>
                  <a:lnTo>
                    <a:pt x="139064" y="203657"/>
                  </a:lnTo>
                  <a:close/>
                </a:path>
                <a:path w="353059" h="353060">
                  <a:moveTo>
                    <a:pt x="318007" y="0"/>
                  </a:moveTo>
                  <a:lnTo>
                    <a:pt x="166941" y="124599"/>
                  </a:lnTo>
                  <a:lnTo>
                    <a:pt x="148589" y="166243"/>
                  </a:lnTo>
                  <a:lnTo>
                    <a:pt x="149850" y="178356"/>
                  </a:lnTo>
                  <a:lnTo>
                    <a:pt x="175883" y="217691"/>
                  </a:lnTo>
                  <a:lnTo>
                    <a:pt x="209308" y="228015"/>
                  </a:lnTo>
                  <a:lnTo>
                    <a:pt x="220843" y="226889"/>
                  </a:lnTo>
                  <a:lnTo>
                    <a:pt x="267675" y="191612"/>
                  </a:lnTo>
                  <a:lnTo>
                    <a:pt x="313553" y="117493"/>
                  </a:lnTo>
                  <a:lnTo>
                    <a:pt x="343776" y="61772"/>
                  </a:lnTo>
                  <a:lnTo>
                    <a:pt x="352844" y="22948"/>
                  </a:lnTo>
                  <a:lnTo>
                    <a:pt x="349427" y="15290"/>
                  </a:lnTo>
                  <a:lnTo>
                    <a:pt x="3180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8471355" y="2715866"/>
            <a:ext cx="785495" cy="785495"/>
            <a:chOff x="8471355" y="2715866"/>
            <a:chExt cx="785495" cy="785495"/>
          </a:xfrm>
        </p:grpSpPr>
        <p:sp>
          <p:nvSpPr>
            <p:cNvPr id="27" name="object 27"/>
            <p:cNvSpPr/>
            <p:nvPr/>
          </p:nvSpPr>
          <p:spPr>
            <a:xfrm>
              <a:off x="8471355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3" y="3059"/>
                  </a:lnTo>
                  <a:lnTo>
                    <a:pt x="296036" y="11994"/>
                  </a:lnTo>
                  <a:lnTo>
                    <a:pt x="250794" y="26435"/>
                  </a:lnTo>
                  <a:lnTo>
                    <a:pt x="208112" y="46014"/>
                  </a:lnTo>
                  <a:lnTo>
                    <a:pt x="168361" y="70364"/>
                  </a:lnTo>
                  <a:lnTo>
                    <a:pt x="131908" y="99116"/>
                  </a:lnTo>
                  <a:lnTo>
                    <a:pt x="99121" y="131903"/>
                  </a:lnTo>
                  <a:lnTo>
                    <a:pt x="70367" y="168356"/>
                  </a:lnTo>
                  <a:lnTo>
                    <a:pt x="46017" y="208107"/>
                  </a:lnTo>
                  <a:lnTo>
                    <a:pt x="26436" y="250788"/>
                  </a:lnTo>
                  <a:lnTo>
                    <a:pt x="11995" y="296032"/>
                  </a:lnTo>
                  <a:lnTo>
                    <a:pt x="3060" y="343470"/>
                  </a:lnTo>
                  <a:lnTo>
                    <a:pt x="0" y="392734"/>
                  </a:lnTo>
                  <a:lnTo>
                    <a:pt x="3060" y="441998"/>
                  </a:lnTo>
                  <a:lnTo>
                    <a:pt x="11995" y="489436"/>
                  </a:lnTo>
                  <a:lnTo>
                    <a:pt x="26436" y="534680"/>
                  </a:lnTo>
                  <a:lnTo>
                    <a:pt x="46017" y="577362"/>
                  </a:lnTo>
                  <a:lnTo>
                    <a:pt x="70367" y="617113"/>
                  </a:lnTo>
                  <a:lnTo>
                    <a:pt x="99121" y="653566"/>
                  </a:lnTo>
                  <a:lnTo>
                    <a:pt x="131908" y="686352"/>
                  </a:lnTo>
                  <a:lnTo>
                    <a:pt x="168361" y="715105"/>
                  </a:lnTo>
                  <a:lnTo>
                    <a:pt x="208112" y="739454"/>
                  </a:lnTo>
                  <a:lnTo>
                    <a:pt x="250794" y="759034"/>
                  </a:lnTo>
                  <a:lnTo>
                    <a:pt x="296036" y="773475"/>
                  </a:lnTo>
                  <a:lnTo>
                    <a:pt x="343473" y="782409"/>
                  </a:lnTo>
                  <a:lnTo>
                    <a:pt x="392734" y="785469"/>
                  </a:lnTo>
                  <a:lnTo>
                    <a:pt x="441999" y="782409"/>
                  </a:lnTo>
                  <a:lnTo>
                    <a:pt x="489437" y="773475"/>
                  </a:lnTo>
                  <a:lnTo>
                    <a:pt x="534682" y="759034"/>
                  </a:lnTo>
                  <a:lnTo>
                    <a:pt x="577365" y="739454"/>
                  </a:lnTo>
                  <a:lnTo>
                    <a:pt x="617117" y="715105"/>
                  </a:lnTo>
                  <a:lnTo>
                    <a:pt x="653571" y="686352"/>
                  </a:lnTo>
                  <a:lnTo>
                    <a:pt x="686360" y="653566"/>
                  </a:lnTo>
                  <a:lnTo>
                    <a:pt x="715113" y="617113"/>
                  </a:lnTo>
                  <a:lnTo>
                    <a:pt x="739464" y="577362"/>
                  </a:lnTo>
                  <a:lnTo>
                    <a:pt x="759045" y="534680"/>
                  </a:lnTo>
                  <a:lnTo>
                    <a:pt x="773487" y="489436"/>
                  </a:lnTo>
                  <a:lnTo>
                    <a:pt x="782422" y="441998"/>
                  </a:lnTo>
                  <a:lnTo>
                    <a:pt x="785482" y="392734"/>
                  </a:lnTo>
                  <a:lnTo>
                    <a:pt x="782422" y="343470"/>
                  </a:lnTo>
                  <a:lnTo>
                    <a:pt x="773487" y="296032"/>
                  </a:lnTo>
                  <a:lnTo>
                    <a:pt x="759045" y="250788"/>
                  </a:lnTo>
                  <a:lnTo>
                    <a:pt x="739464" y="208107"/>
                  </a:lnTo>
                  <a:lnTo>
                    <a:pt x="715113" y="168356"/>
                  </a:lnTo>
                  <a:lnTo>
                    <a:pt x="686360" y="131903"/>
                  </a:lnTo>
                  <a:lnTo>
                    <a:pt x="653571" y="99116"/>
                  </a:lnTo>
                  <a:lnTo>
                    <a:pt x="617117" y="70364"/>
                  </a:lnTo>
                  <a:lnTo>
                    <a:pt x="577365" y="46014"/>
                  </a:lnTo>
                  <a:lnTo>
                    <a:pt x="534682" y="26435"/>
                  </a:lnTo>
                  <a:lnTo>
                    <a:pt x="489437" y="11994"/>
                  </a:lnTo>
                  <a:lnTo>
                    <a:pt x="441999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3B89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659504" y="2965925"/>
              <a:ext cx="380365" cy="330200"/>
            </a:xfrm>
            <a:custGeom>
              <a:avLst/>
              <a:gdLst/>
              <a:ahLst/>
              <a:cxnLst/>
              <a:rect l="l" t="t" r="r" b="b"/>
              <a:pathLst>
                <a:path w="380365" h="330200">
                  <a:moveTo>
                    <a:pt x="357479" y="0"/>
                  </a:moveTo>
                  <a:lnTo>
                    <a:pt x="23063" y="0"/>
                  </a:lnTo>
                  <a:lnTo>
                    <a:pt x="15608" y="3086"/>
                  </a:lnTo>
                  <a:lnTo>
                    <a:pt x="3314" y="15379"/>
                  </a:lnTo>
                  <a:lnTo>
                    <a:pt x="228" y="22834"/>
                  </a:lnTo>
                  <a:lnTo>
                    <a:pt x="228" y="247002"/>
                  </a:lnTo>
                  <a:lnTo>
                    <a:pt x="0" y="255523"/>
                  </a:lnTo>
                  <a:lnTo>
                    <a:pt x="3073" y="262978"/>
                  </a:lnTo>
                  <a:lnTo>
                    <a:pt x="15849" y="275755"/>
                  </a:lnTo>
                  <a:lnTo>
                    <a:pt x="23304" y="278942"/>
                  </a:lnTo>
                  <a:lnTo>
                    <a:pt x="139712" y="278942"/>
                  </a:lnTo>
                  <a:lnTo>
                    <a:pt x="139712" y="283908"/>
                  </a:lnTo>
                  <a:lnTo>
                    <a:pt x="138645" y="289001"/>
                  </a:lnTo>
                  <a:lnTo>
                    <a:pt x="134378" y="299415"/>
                  </a:lnTo>
                  <a:lnTo>
                    <a:pt x="132257" y="304025"/>
                  </a:lnTo>
                  <a:lnTo>
                    <a:pt x="127990" y="312064"/>
                  </a:lnTo>
                  <a:lnTo>
                    <a:pt x="126936" y="315023"/>
                  </a:lnTo>
                  <a:lnTo>
                    <a:pt x="127177" y="320230"/>
                  </a:lnTo>
                  <a:lnTo>
                    <a:pt x="128473" y="323189"/>
                  </a:lnTo>
                  <a:lnTo>
                    <a:pt x="133197" y="328396"/>
                  </a:lnTo>
                  <a:lnTo>
                    <a:pt x="136169" y="329691"/>
                  </a:lnTo>
                  <a:lnTo>
                    <a:pt x="244754" y="329691"/>
                  </a:lnTo>
                  <a:lnTo>
                    <a:pt x="247713" y="328396"/>
                  </a:lnTo>
                  <a:lnTo>
                    <a:pt x="252450" y="323189"/>
                  </a:lnTo>
                  <a:lnTo>
                    <a:pt x="253631" y="320230"/>
                  </a:lnTo>
                  <a:lnTo>
                    <a:pt x="253631" y="316915"/>
                  </a:lnTo>
                  <a:lnTo>
                    <a:pt x="253390" y="315264"/>
                  </a:lnTo>
                  <a:lnTo>
                    <a:pt x="252323" y="312420"/>
                  </a:lnTo>
                  <a:lnTo>
                    <a:pt x="248539" y="304380"/>
                  </a:lnTo>
                  <a:lnTo>
                    <a:pt x="244398" y="294208"/>
                  </a:lnTo>
                  <a:lnTo>
                    <a:pt x="242265" y="288759"/>
                  </a:lnTo>
                  <a:lnTo>
                    <a:pt x="241198" y="283679"/>
                  </a:lnTo>
                  <a:lnTo>
                    <a:pt x="241198" y="278942"/>
                  </a:lnTo>
                  <a:lnTo>
                    <a:pt x="325297" y="278942"/>
                  </a:lnTo>
                  <a:lnTo>
                    <a:pt x="325297" y="202653"/>
                  </a:lnTo>
                  <a:lnTo>
                    <a:pt x="30391" y="202653"/>
                  </a:lnTo>
                  <a:lnTo>
                    <a:pt x="28981" y="202056"/>
                  </a:lnTo>
                  <a:lnTo>
                    <a:pt x="26136" y="199694"/>
                  </a:lnTo>
                  <a:lnTo>
                    <a:pt x="25438" y="198272"/>
                  </a:lnTo>
                  <a:lnTo>
                    <a:pt x="25438" y="31584"/>
                  </a:lnTo>
                  <a:lnTo>
                    <a:pt x="25666" y="30162"/>
                  </a:lnTo>
                  <a:lnTo>
                    <a:pt x="26377" y="28752"/>
                  </a:lnTo>
                  <a:lnTo>
                    <a:pt x="28752" y="25920"/>
                  </a:lnTo>
                  <a:lnTo>
                    <a:pt x="30162" y="25196"/>
                  </a:lnTo>
                  <a:lnTo>
                    <a:pt x="348742" y="25196"/>
                  </a:lnTo>
                  <a:lnTo>
                    <a:pt x="350621" y="25438"/>
                  </a:lnTo>
                  <a:lnTo>
                    <a:pt x="352158" y="26149"/>
                  </a:lnTo>
                  <a:lnTo>
                    <a:pt x="354533" y="28511"/>
                  </a:lnTo>
                  <a:lnTo>
                    <a:pt x="355130" y="29933"/>
                  </a:lnTo>
                  <a:lnTo>
                    <a:pt x="355130" y="148399"/>
                  </a:lnTo>
                  <a:lnTo>
                    <a:pt x="380314" y="148399"/>
                  </a:lnTo>
                  <a:lnTo>
                    <a:pt x="380314" y="22834"/>
                  </a:lnTo>
                  <a:lnTo>
                    <a:pt x="377240" y="15379"/>
                  </a:lnTo>
                  <a:lnTo>
                    <a:pt x="364934" y="3086"/>
                  </a:lnTo>
                  <a:lnTo>
                    <a:pt x="357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997773" y="3126869"/>
              <a:ext cx="109131" cy="181635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10927303" y="2715866"/>
            <a:ext cx="785495" cy="785495"/>
            <a:chOff x="10927303" y="2715866"/>
            <a:chExt cx="785495" cy="785495"/>
          </a:xfrm>
        </p:grpSpPr>
        <p:sp>
          <p:nvSpPr>
            <p:cNvPr id="31" name="object 31"/>
            <p:cNvSpPr/>
            <p:nvPr/>
          </p:nvSpPr>
          <p:spPr>
            <a:xfrm>
              <a:off x="10927303" y="2715866"/>
              <a:ext cx="785495" cy="785495"/>
            </a:xfrm>
            <a:custGeom>
              <a:avLst/>
              <a:gdLst/>
              <a:ahLst/>
              <a:cxnLst/>
              <a:rect l="l" t="t" r="r" b="b"/>
              <a:pathLst>
                <a:path w="785495" h="785495">
                  <a:moveTo>
                    <a:pt x="392734" y="0"/>
                  </a:moveTo>
                  <a:lnTo>
                    <a:pt x="343470" y="3059"/>
                  </a:lnTo>
                  <a:lnTo>
                    <a:pt x="296032" y="11994"/>
                  </a:lnTo>
                  <a:lnTo>
                    <a:pt x="250788" y="26435"/>
                  </a:lnTo>
                  <a:lnTo>
                    <a:pt x="208107" y="46014"/>
                  </a:lnTo>
                  <a:lnTo>
                    <a:pt x="168356" y="70364"/>
                  </a:lnTo>
                  <a:lnTo>
                    <a:pt x="131903" y="99116"/>
                  </a:lnTo>
                  <a:lnTo>
                    <a:pt x="99116" y="131903"/>
                  </a:lnTo>
                  <a:lnTo>
                    <a:pt x="70364" y="168356"/>
                  </a:lnTo>
                  <a:lnTo>
                    <a:pt x="46014" y="208107"/>
                  </a:lnTo>
                  <a:lnTo>
                    <a:pt x="26435" y="250788"/>
                  </a:lnTo>
                  <a:lnTo>
                    <a:pt x="11994" y="296032"/>
                  </a:lnTo>
                  <a:lnTo>
                    <a:pt x="3059" y="343470"/>
                  </a:lnTo>
                  <a:lnTo>
                    <a:pt x="0" y="392734"/>
                  </a:lnTo>
                  <a:lnTo>
                    <a:pt x="3059" y="441998"/>
                  </a:lnTo>
                  <a:lnTo>
                    <a:pt x="11994" y="489436"/>
                  </a:lnTo>
                  <a:lnTo>
                    <a:pt x="26435" y="534680"/>
                  </a:lnTo>
                  <a:lnTo>
                    <a:pt x="46014" y="577362"/>
                  </a:lnTo>
                  <a:lnTo>
                    <a:pt x="70364" y="617113"/>
                  </a:lnTo>
                  <a:lnTo>
                    <a:pt x="99116" y="653566"/>
                  </a:lnTo>
                  <a:lnTo>
                    <a:pt x="131903" y="686352"/>
                  </a:lnTo>
                  <a:lnTo>
                    <a:pt x="168356" y="715105"/>
                  </a:lnTo>
                  <a:lnTo>
                    <a:pt x="208107" y="739454"/>
                  </a:lnTo>
                  <a:lnTo>
                    <a:pt x="250788" y="759034"/>
                  </a:lnTo>
                  <a:lnTo>
                    <a:pt x="296032" y="773475"/>
                  </a:lnTo>
                  <a:lnTo>
                    <a:pt x="343470" y="782409"/>
                  </a:lnTo>
                  <a:lnTo>
                    <a:pt x="392734" y="785469"/>
                  </a:lnTo>
                  <a:lnTo>
                    <a:pt x="441998" y="782409"/>
                  </a:lnTo>
                  <a:lnTo>
                    <a:pt x="489436" y="773475"/>
                  </a:lnTo>
                  <a:lnTo>
                    <a:pt x="534680" y="759034"/>
                  </a:lnTo>
                  <a:lnTo>
                    <a:pt x="577362" y="739454"/>
                  </a:lnTo>
                  <a:lnTo>
                    <a:pt x="617113" y="715105"/>
                  </a:lnTo>
                  <a:lnTo>
                    <a:pt x="653566" y="686352"/>
                  </a:lnTo>
                  <a:lnTo>
                    <a:pt x="686352" y="653566"/>
                  </a:lnTo>
                  <a:lnTo>
                    <a:pt x="715105" y="617113"/>
                  </a:lnTo>
                  <a:lnTo>
                    <a:pt x="739454" y="577362"/>
                  </a:lnTo>
                  <a:lnTo>
                    <a:pt x="759034" y="534680"/>
                  </a:lnTo>
                  <a:lnTo>
                    <a:pt x="773475" y="489436"/>
                  </a:lnTo>
                  <a:lnTo>
                    <a:pt x="782409" y="441998"/>
                  </a:lnTo>
                  <a:lnTo>
                    <a:pt x="785469" y="392734"/>
                  </a:lnTo>
                  <a:lnTo>
                    <a:pt x="782409" y="343470"/>
                  </a:lnTo>
                  <a:lnTo>
                    <a:pt x="773475" y="296032"/>
                  </a:lnTo>
                  <a:lnTo>
                    <a:pt x="759034" y="250788"/>
                  </a:lnTo>
                  <a:lnTo>
                    <a:pt x="739454" y="208107"/>
                  </a:lnTo>
                  <a:lnTo>
                    <a:pt x="715105" y="168356"/>
                  </a:lnTo>
                  <a:lnTo>
                    <a:pt x="686352" y="131903"/>
                  </a:lnTo>
                  <a:lnTo>
                    <a:pt x="653566" y="99116"/>
                  </a:lnTo>
                  <a:lnTo>
                    <a:pt x="617113" y="70364"/>
                  </a:lnTo>
                  <a:lnTo>
                    <a:pt x="577362" y="46014"/>
                  </a:lnTo>
                  <a:lnTo>
                    <a:pt x="534680" y="26435"/>
                  </a:lnTo>
                  <a:lnTo>
                    <a:pt x="489436" y="11994"/>
                  </a:lnTo>
                  <a:lnTo>
                    <a:pt x="441998" y="3059"/>
                  </a:lnTo>
                  <a:lnTo>
                    <a:pt x="392734" y="0"/>
                  </a:lnTo>
                  <a:close/>
                </a:path>
              </a:pathLst>
            </a:custGeom>
            <a:solidFill>
              <a:srgbClr val="82C2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042078" y="2984635"/>
              <a:ext cx="266065" cy="248285"/>
            </a:xfrm>
            <a:custGeom>
              <a:avLst/>
              <a:gdLst/>
              <a:ahLst/>
              <a:cxnLst/>
              <a:rect l="l" t="t" r="r" b="b"/>
              <a:pathLst>
                <a:path w="266065" h="248285">
                  <a:moveTo>
                    <a:pt x="258775" y="221411"/>
                  </a:moveTo>
                  <a:lnTo>
                    <a:pt x="9677" y="221411"/>
                  </a:lnTo>
                  <a:lnTo>
                    <a:pt x="6870" y="221576"/>
                  </a:lnTo>
                  <a:lnTo>
                    <a:pt x="4546" y="222478"/>
                  </a:lnTo>
                  <a:lnTo>
                    <a:pt x="914" y="225793"/>
                  </a:lnTo>
                  <a:lnTo>
                    <a:pt x="0" y="227863"/>
                  </a:lnTo>
                  <a:lnTo>
                    <a:pt x="0" y="247942"/>
                  </a:lnTo>
                  <a:lnTo>
                    <a:pt x="265557" y="247942"/>
                  </a:lnTo>
                  <a:lnTo>
                    <a:pt x="265484" y="227863"/>
                  </a:lnTo>
                  <a:lnTo>
                    <a:pt x="264642" y="225958"/>
                  </a:lnTo>
                  <a:lnTo>
                    <a:pt x="261010" y="222326"/>
                  </a:lnTo>
                  <a:lnTo>
                    <a:pt x="258775" y="221411"/>
                  </a:lnTo>
                  <a:close/>
                </a:path>
                <a:path w="266065" h="248285">
                  <a:moveTo>
                    <a:pt x="24803" y="194716"/>
                  </a:moveTo>
                  <a:lnTo>
                    <a:pt x="22567" y="195541"/>
                  </a:lnTo>
                  <a:lnTo>
                    <a:pt x="18605" y="199186"/>
                  </a:lnTo>
                  <a:lnTo>
                    <a:pt x="17694" y="201079"/>
                  </a:lnTo>
                  <a:lnTo>
                    <a:pt x="17614" y="212483"/>
                  </a:lnTo>
                  <a:lnTo>
                    <a:pt x="247942" y="212483"/>
                  </a:lnTo>
                  <a:lnTo>
                    <a:pt x="247942" y="203555"/>
                  </a:lnTo>
                  <a:lnTo>
                    <a:pt x="248119" y="201079"/>
                  </a:lnTo>
                  <a:lnTo>
                    <a:pt x="247205" y="199009"/>
                  </a:lnTo>
                  <a:lnTo>
                    <a:pt x="243230" y="195707"/>
                  </a:lnTo>
                  <a:lnTo>
                    <a:pt x="241020" y="194881"/>
                  </a:lnTo>
                  <a:lnTo>
                    <a:pt x="27279" y="194881"/>
                  </a:lnTo>
                  <a:lnTo>
                    <a:pt x="24803" y="194716"/>
                  </a:lnTo>
                  <a:close/>
                </a:path>
                <a:path w="266065" h="248285">
                  <a:moveTo>
                    <a:pt x="70916" y="88519"/>
                  </a:moveTo>
                  <a:lnTo>
                    <a:pt x="35458" y="88519"/>
                  </a:lnTo>
                  <a:lnTo>
                    <a:pt x="35458" y="194881"/>
                  </a:lnTo>
                  <a:lnTo>
                    <a:pt x="70916" y="194881"/>
                  </a:lnTo>
                  <a:lnTo>
                    <a:pt x="70916" y="88519"/>
                  </a:lnTo>
                  <a:close/>
                </a:path>
                <a:path w="266065" h="248285">
                  <a:moveTo>
                    <a:pt x="123977" y="88519"/>
                  </a:moveTo>
                  <a:lnTo>
                    <a:pt x="88531" y="88519"/>
                  </a:lnTo>
                  <a:lnTo>
                    <a:pt x="88531" y="194881"/>
                  </a:lnTo>
                  <a:lnTo>
                    <a:pt x="123977" y="194881"/>
                  </a:lnTo>
                  <a:lnTo>
                    <a:pt x="123977" y="88519"/>
                  </a:lnTo>
                  <a:close/>
                </a:path>
                <a:path w="266065" h="248285">
                  <a:moveTo>
                    <a:pt x="177038" y="88519"/>
                  </a:moveTo>
                  <a:lnTo>
                    <a:pt x="141579" y="88519"/>
                  </a:lnTo>
                  <a:lnTo>
                    <a:pt x="141579" y="194881"/>
                  </a:lnTo>
                  <a:lnTo>
                    <a:pt x="177038" y="194881"/>
                  </a:lnTo>
                  <a:lnTo>
                    <a:pt x="177038" y="88519"/>
                  </a:lnTo>
                  <a:close/>
                </a:path>
                <a:path w="266065" h="248285">
                  <a:moveTo>
                    <a:pt x="230352" y="88519"/>
                  </a:moveTo>
                  <a:lnTo>
                    <a:pt x="194894" y="88519"/>
                  </a:lnTo>
                  <a:lnTo>
                    <a:pt x="194894" y="194881"/>
                  </a:lnTo>
                  <a:lnTo>
                    <a:pt x="230352" y="194881"/>
                  </a:lnTo>
                  <a:lnTo>
                    <a:pt x="230352" y="88519"/>
                  </a:lnTo>
                  <a:close/>
                </a:path>
                <a:path w="266065" h="248285">
                  <a:moveTo>
                    <a:pt x="247942" y="70904"/>
                  </a:moveTo>
                  <a:lnTo>
                    <a:pt x="17614" y="70904"/>
                  </a:lnTo>
                  <a:lnTo>
                    <a:pt x="17767" y="73393"/>
                  </a:lnTo>
                  <a:lnTo>
                    <a:pt x="18770" y="75450"/>
                  </a:lnTo>
                  <a:lnTo>
                    <a:pt x="22402" y="78765"/>
                  </a:lnTo>
                  <a:lnTo>
                    <a:pt x="24625" y="79590"/>
                  </a:lnTo>
                  <a:lnTo>
                    <a:pt x="238531" y="79590"/>
                  </a:lnTo>
                  <a:lnTo>
                    <a:pt x="241173" y="79756"/>
                  </a:lnTo>
                  <a:lnTo>
                    <a:pt x="243408" y="78930"/>
                  </a:lnTo>
                  <a:lnTo>
                    <a:pt x="247040" y="75285"/>
                  </a:lnTo>
                  <a:lnTo>
                    <a:pt x="247869" y="73393"/>
                  </a:lnTo>
                  <a:lnTo>
                    <a:pt x="247942" y="70904"/>
                  </a:lnTo>
                  <a:close/>
                </a:path>
                <a:path w="266065" h="248285">
                  <a:moveTo>
                    <a:pt x="132905" y="0"/>
                  </a:moveTo>
                  <a:lnTo>
                    <a:pt x="0" y="53060"/>
                  </a:lnTo>
                  <a:lnTo>
                    <a:pt x="0" y="70904"/>
                  </a:lnTo>
                  <a:lnTo>
                    <a:pt x="265557" y="70904"/>
                  </a:lnTo>
                  <a:lnTo>
                    <a:pt x="265557" y="53060"/>
                  </a:lnTo>
                  <a:lnTo>
                    <a:pt x="13290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343869" y="2979629"/>
              <a:ext cx="239509" cy="239687"/>
            </a:xfrm>
            <a:prstGeom prst="rect">
              <a:avLst/>
            </a:prstGeom>
          </p:spPr>
        </p:pic>
      </p:grpSp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99961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latin typeface="Museo 500"/>
                <a:cs typeface="Museo 500"/>
              </a:rPr>
              <a:t>Nui</a:t>
            </a:r>
            <a:r>
              <a:rPr sz="2400" b="0" spc="-90" dirty="0">
                <a:latin typeface="Museo 500"/>
                <a:cs typeface="Museo 500"/>
              </a:rPr>
              <a:t> </a:t>
            </a:r>
            <a:r>
              <a:rPr sz="2400" b="0" dirty="0">
                <a:latin typeface="Museo 500"/>
                <a:cs typeface="Museo 500"/>
              </a:rPr>
              <a:t>Essentials</a:t>
            </a:r>
            <a:endParaRPr sz="2400">
              <a:latin typeface="Museo 500"/>
              <a:cs typeface="Museo 50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0" y="1997594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87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831256" y="1191139"/>
            <a:ext cx="8603615" cy="56705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19"/>
              </a:spcBef>
            </a:pPr>
            <a:r>
              <a:rPr sz="1800" b="1" spc="70" dirty="0">
                <a:latin typeface="Catamaran SemiBold"/>
                <a:cs typeface="Catamaran SemiBold"/>
              </a:rPr>
              <a:t>Nui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offers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multiple</a:t>
            </a:r>
            <a:r>
              <a:rPr sz="1800" b="1" spc="40" dirty="0">
                <a:latin typeface="Catamaran SemiBold"/>
                <a:cs typeface="Catamaran SemiBold"/>
              </a:rPr>
              <a:t> </a:t>
            </a:r>
            <a:r>
              <a:rPr sz="1800" b="1" spc="55" dirty="0">
                <a:latin typeface="Catamaran SemiBold"/>
                <a:cs typeface="Catamaran SemiBold"/>
              </a:rPr>
              <a:t>plans,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5" dirty="0">
                <a:latin typeface="Catamaran SemiBold"/>
                <a:cs typeface="Catamaran SemiBold"/>
              </a:rPr>
              <a:t>from</a:t>
            </a:r>
            <a:r>
              <a:rPr sz="1800" b="1" spc="40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basic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to</a:t>
            </a:r>
            <a:r>
              <a:rPr sz="1800" b="1" spc="4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advanced,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to</a:t>
            </a:r>
            <a:r>
              <a:rPr sz="1800" b="1" spc="4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best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55" dirty="0">
                <a:latin typeface="Catamaran SemiBold"/>
                <a:cs typeface="Catamaran SemiBold"/>
              </a:rPr>
              <a:t>suit</a:t>
            </a:r>
            <a:r>
              <a:rPr sz="1800" b="1" spc="40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your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55" dirty="0">
                <a:latin typeface="Catamaran SemiBold"/>
                <a:cs typeface="Catamaran SemiBold"/>
              </a:rPr>
              <a:t>specific</a:t>
            </a:r>
            <a:r>
              <a:rPr sz="1800" b="1" spc="4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needs. </a:t>
            </a:r>
            <a:r>
              <a:rPr sz="1800" b="1" spc="-39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Regardless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of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which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plan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5" dirty="0">
                <a:latin typeface="Catamaran SemiBold"/>
                <a:cs typeface="Catamaran SemiBold"/>
              </a:rPr>
              <a:t>you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choose,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45" dirty="0">
                <a:latin typeface="Catamaran SemiBold"/>
                <a:cs typeface="Catamaran SemiBold"/>
              </a:rPr>
              <a:t>all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plans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offer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the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following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essentials</a:t>
            </a:r>
            <a:endParaRPr sz="1800">
              <a:latin typeface="Catamaran SemiBold"/>
              <a:cs typeface="Catamaran Semi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2298065" cy="7560945"/>
          </a:xfrm>
          <a:custGeom>
            <a:avLst/>
            <a:gdLst/>
            <a:ahLst/>
            <a:cxnLst/>
            <a:rect l="l" t="t" r="r" b="b"/>
            <a:pathLst>
              <a:path w="2298065" h="7560945">
                <a:moveTo>
                  <a:pt x="2297582" y="0"/>
                </a:moveTo>
                <a:lnTo>
                  <a:pt x="0" y="0"/>
                </a:lnTo>
                <a:lnTo>
                  <a:pt x="0" y="7560767"/>
                </a:lnTo>
                <a:lnTo>
                  <a:pt x="2297582" y="7560767"/>
                </a:lnTo>
                <a:lnTo>
                  <a:pt x="2297582" y="0"/>
                </a:lnTo>
                <a:close/>
              </a:path>
            </a:pathLst>
          </a:custGeom>
          <a:solidFill>
            <a:srgbClr val="1F2F4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690619" y="329244"/>
            <a:ext cx="916305" cy="862330"/>
          </a:xfrm>
          <a:custGeom>
            <a:avLst/>
            <a:gdLst/>
            <a:ahLst/>
            <a:cxnLst/>
            <a:rect l="l" t="t" r="r" b="b"/>
            <a:pathLst>
              <a:path w="916305" h="862330">
                <a:moveTo>
                  <a:pt x="457444" y="0"/>
                </a:moveTo>
                <a:lnTo>
                  <a:pt x="411230" y="3810"/>
                </a:lnTo>
                <a:lnTo>
                  <a:pt x="367479" y="15240"/>
                </a:lnTo>
                <a:lnTo>
                  <a:pt x="326905" y="34290"/>
                </a:lnTo>
                <a:lnTo>
                  <a:pt x="290225" y="59690"/>
                </a:lnTo>
                <a:lnTo>
                  <a:pt x="258155" y="92709"/>
                </a:lnTo>
                <a:lnTo>
                  <a:pt x="231409" y="130809"/>
                </a:lnTo>
                <a:lnTo>
                  <a:pt x="34940" y="471170"/>
                </a:lnTo>
                <a:lnTo>
                  <a:pt x="15467" y="513080"/>
                </a:lnTo>
                <a:lnTo>
                  <a:pt x="3783" y="557530"/>
                </a:lnTo>
                <a:lnTo>
                  <a:pt x="0" y="600710"/>
                </a:lnTo>
                <a:lnTo>
                  <a:pt x="0" y="603250"/>
                </a:lnTo>
                <a:lnTo>
                  <a:pt x="3783" y="646430"/>
                </a:lnTo>
                <a:lnTo>
                  <a:pt x="15467" y="689610"/>
                </a:lnTo>
                <a:lnTo>
                  <a:pt x="34940" y="732790"/>
                </a:lnTo>
                <a:lnTo>
                  <a:pt x="61350" y="770890"/>
                </a:lnTo>
                <a:lnTo>
                  <a:pt x="93324" y="802640"/>
                </a:lnTo>
                <a:lnTo>
                  <a:pt x="130070" y="828040"/>
                </a:lnTo>
                <a:lnTo>
                  <a:pt x="170790" y="847090"/>
                </a:lnTo>
                <a:lnTo>
                  <a:pt x="214690" y="858519"/>
                </a:lnTo>
                <a:lnTo>
                  <a:pt x="260975" y="862330"/>
                </a:lnTo>
                <a:lnTo>
                  <a:pt x="653913" y="862330"/>
                </a:lnTo>
                <a:lnTo>
                  <a:pt x="700198" y="858519"/>
                </a:lnTo>
                <a:lnTo>
                  <a:pt x="744098" y="847090"/>
                </a:lnTo>
                <a:lnTo>
                  <a:pt x="784820" y="828040"/>
                </a:lnTo>
                <a:lnTo>
                  <a:pt x="795844" y="820419"/>
                </a:lnTo>
                <a:lnTo>
                  <a:pt x="260975" y="820419"/>
                </a:lnTo>
                <a:lnTo>
                  <a:pt x="214585" y="816610"/>
                </a:lnTo>
                <a:lnTo>
                  <a:pt x="171169" y="802640"/>
                </a:lnTo>
                <a:lnTo>
                  <a:pt x="131873" y="779780"/>
                </a:lnTo>
                <a:lnTo>
                  <a:pt x="97841" y="749300"/>
                </a:lnTo>
                <a:lnTo>
                  <a:pt x="70221" y="711200"/>
                </a:lnTo>
                <a:lnTo>
                  <a:pt x="50994" y="669290"/>
                </a:lnTo>
                <a:lnTo>
                  <a:pt x="41381" y="623570"/>
                </a:lnTo>
                <a:lnTo>
                  <a:pt x="41381" y="579120"/>
                </a:lnTo>
                <a:lnTo>
                  <a:pt x="50994" y="534670"/>
                </a:lnTo>
                <a:lnTo>
                  <a:pt x="70221" y="491490"/>
                </a:lnTo>
                <a:lnTo>
                  <a:pt x="266703" y="151130"/>
                </a:lnTo>
                <a:lnTo>
                  <a:pt x="294322" y="113030"/>
                </a:lnTo>
                <a:lnTo>
                  <a:pt x="328350" y="82550"/>
                </a:lnTo>
                <a:lnTo>
                  <a:pt x="367642" y="59690"/>
                </a:lnTo>
                <a:lnTo>
                  <a:pt x="411055" y="45720"/>
                </a:lnTo>
                <a:lnTo>
                  <a:pt x="457444" y="40640"/>
                </a:lnTo>
                <a:lnTo>
                  <a:pt x="597697" y="40640"/>
                </a:lnTo>
                <a:lnTo>
                  <a:pt x="588470" y="34290"/>
                </a:lnTo>
                <a:lnTo>
                  <a:pt x="547665" y="15240"/>
                </a:lnTo>
                <a:lnTo>
                  <a:pt x="503733" y="3810"/>
                </a:lnTo>
                <a:lnTo>
                  <a:pt x="457444" y="0"/>
                </a:lnTo>
                <a:close/>
              </a:path>
              <a:path w="916305" h="862330">
                <a:moveTo>
                  <a:pt x="597697" y="40640"/>
                </a:moveTo>
                <a:lnTo>
                  <a:pt x="457444" y="40640"/>
                </a:lnTo>
                <a:lnTo>
                  <a:pt x="503834" y="45720"/>
                </a:lnTo>
                <a:lnTo>
                  <a:pt x="547250" y="59690"/>
                </a:lnTo>
                <a:lnTo>
                  <a:pt x="586546" y="82550"/>
                </a:lnTo>
                <a:lnTo>
                  <a:pt x="620577" y="113030"/>
                </a:lnTo>
                <a:lnTo>
                  <a:pt x="648198" y="151130"/>
                </a:lnTo>
                <a:lnTo>
                  <a:pt x="844667" y="491490"/>
                </a:lnTo>
                <a:lnTo>
                  <a:pt x="863894" y="534670"/>
                </a:lnTo>
                <a:lnTo>
                  <a:pt x="873507" y="579120"/>
                </a:lnTo>
                <a:lnTo>
                  <a:pt x="873507" y="623570"/>
                </a:lnTo>
                <a:lnTo>
                  <a:pt x="863894" y="669290"/>
                </a:lnTo>
                <a:lnTo>
                  <a:pt x="844667" y="711200"/>
                </a:lnTo>
                <a:lnTo>
                  <a:pt x="817139" y="749300"/>
                </a:lnTo>
                <a:lnTo>
                  <a:pt x="783293" y="779780"/>
                </a:lnTo>
                <a:lnTo>
                  <a:pt x="744136" y="802640"/>
                </a:lnTo>
                <a:lnTo>
                  <a:pt x="700674" y="816610"/>
                </a:lnTo>
                <a:lnTo>
                  <a:pt x="653913" y="820419"/>
                </a:lnTo>
                <a:lnTo>
                  <a:pt x="795844" y="820419"/>
                </a:lnTo>
                <a:lnTo>
                  <a:pt x="853545" y="770890"/>
                </a:lnTo>
                <a:lnTo>
                  <a:pt x="879960" y="732790"/>
                </a:lnTo>
                <a:lnTo>
                  <a:pt x="899835" y="689610"/>
                </a:lnTo>
                <a:lnTo>
                  <a:pt x="911788" y="646430"/>
                </a:lnTo>
                <a:lnTo>
                  <a:pt x="915730" y="603250"/>
                </a:lnTo>
                <a:lnTo>
                  <a:pt x="915737" y="600710"/>
                </a:lnTo>
                <a:lnTo>
                  <a:pt x="912035" y="557530"/>
                </a:lnTo>
                <a:lnTo>
                  <a:pt x="900382" y="513080"/>
                </a:lnTo>
                <a:lnTo>
                  <a:pt x="880913" y="471170"/>
                </a:lnTo>
                <a:lnTo>
                  <a:pt x="684444" y="130809"/>
                </a:lnTo>
                <a:lnTo>
                  <a:pt x="657628" y="92709"/>
                </a:lnTo>
                <a:lnTo>
                  <a:pt x="625380" y="59690"/>
                </a:lnTo>
                <a:lnTo>
                  <a:pt x="597697" y="40640"/>
                </a:lnTo>
                <a:close/>
              </a:path>
              <a:path w="916305" h="862330">
                <a:moveTo>
                  <a:pt x="336324" y="467359"/>
                </a:moveTo>
                <a:lnTo>
                  <a:pt x="332908" y="473709"/>
                </a:lnTo>
                <a:lnTo>
                  <a:pt x="329764" y="481330"/>
                </a:lnTo>
                <a:lnTo>
                  <a:pt x="326801" y="488950"/>
                </a:lnTo>
                <a:lnTo>
                  <a:pt x="323929" y="496570"/>
                </a:lnTo>
                <a:lnTo>
                  <a:pt x="317053" y="514350"/>
                </a:lnTo>
                <a:lnTo>
                  <a:pt x="309021" y="533400"/>
                </a:lnTo>
                <a:lnTo>
                  <a:pt x="299381" y="549910"/>
                </a:lnTo>
                <a:lnTo>
                  <a:pt x="287683" y="565150"/>
                </a:lnTo>
                <a:lnTo>
                  <a:pt x="280152" y="572770"/>
                </a:lnTo>
                <a:lnTo>
                  <a:pt x="273253" y="580390"/>
                </a:lnTo>
                <a:lnTo>
                  <a:pt x="266891" y="585470"/>
                </a:lnTo>
                <a:lnTo>
                  <a:pt x="260975" y="590550"/>
                </a:lnTo>
                <a:lnTo>
                  <a:pt x="260975" y="618490"/>
                </a:lnTo>
                <a:lnTo>
                  <a:pt x="231409" y="618490"/>
                </a:lnTo>
                <a:lnTo>
                  <a:pt x="225682" y="626110"/>
                </a:lnTo>
                <a:lnTo>
                  <a:pt x="208588" y="646430"/>
                </a:lnTo>
                <a:lnTo>
                  <a:pt x="186219" y="664210"/>
                </a:lnTo>
                <a:lnTo>
                  <a:pt x="129352" y="698500"/>
                </a:lnTo>
                <a:lnTo>
                  <a:pt x="117909" y="707390"/>
                </a:lnTo>
                <a:lnTo>
                  <a:pt x="146302" y="737870"/>
                </a:lnTo>
                <a:lnTo>
                  <a:pt x="180503" y="760730"/>
                </a:lnTo>
                <a:lnTo>
                  <a:pt x="219174" y="774700"/>
                </a:lnTo>
                <a:lnTo>
                  <a:pt x="260975" y="779780"/>
                </a:lnTo>
                <a:lnTo>
                  <a:pt x="290540" y="779780"/>
                </a:lnTo>
                <a:lnTo>
                  <a:pt x="304996" y="740410"/>
                </a:lnTo>
                <a:lnTo>
                  <a:pt x="321060" y="708660"/>
                </a:lnTo>
                <a:lnTo>
                  <a:pt x="357304" y="665480"/>
                </a:lnTo>
                <a:lnTo>
                  <a:pt x="393784" y="642620"/>
                </a:lnTo>
                <a:lnTo>
                  <a:pt x="414855" y="632460"/>
                </a:lnTo>
                <a:lnTo>
                  <a:pt x="424778" y="626110"/>
                </a:lnTo>
                <a:lnTo>
                  <a:pt x="432432" y="621030"/>
                </a:lnTo>
                <a:lnTo>
                  <a:pt x="344896" y="621030"/>
                </a:lnTo>
                <a:lnTo>
                  <a:pt x="344896" y="499109"/>
                </a:lnTo>
                <a:lnTo>
                  <a:pt x="344361" y="488950"/>
                </a:lnTo>
                <a:lnTo>
                  <a:pt x="342753" y="480059"/>
                </a:lnTo>
                <a:lnTo>
                  <a:pt x="340074" y="472440"/>
                </a:lnTo>
                <a:lnTo>
                  <a:pt x="336324" y="467359"/>
                </a:lnTo>
                <a:close/>
              </a:path>
              <a:path w="916305" h="862330">
                <a:moveTo>
                  <a:pt x="449824" y="615950"/>
                </a:moveTo>
                <a:lnTo>
                  <a:pt x="418970" y="638810"/>
                </a:lnTo>
                <a:lnTo>
                  <a:pt x="387464" y="655320"/>
                </a:lnTo>
                <a:lnTo>
                  <a:pt x="375525" y="662940"/>
                </a:lnTo>
                <a:lnTo>
                  <a:pt x="344724" y="687070"/>
                </a:lnTo>
                <a:lnTo>
                  <a:pt x="313254" y="741680"/>
                </a:lnTo>
                <a:lnTo>
                  <a:pt x="299126" y="778510"/>
                </a:lnTo>
                <a:lnTo>
                  <a:pt x="450764" y="778510"/>
                </a:lnTo>
                <a:lnTo>
                  <a:pt x="465926" y="763270"/>
                </a:lnTo>
                <a:lnTo>
                  <a:pt x="480458" y="749300"/>
                </a:lnTo>
                <a:lnTo>
                  <a:pt x="493021" y="737870"/>
                </a:lnTo>
                <a:lnTo>
                  <a:pt x="502275" y="731520"/>
                </a:lnTo>
                <a:lnTo>
                  <a:pt x="506085" y="728980"/>
                </a:lnTo>
                <a:lnTo>
                  <a:pt x="511813" y="723900"/>
                </a:lnTo>
                <a:lnTo>
                  <a:pt x="522779" y="715010"/>
                </a:lnTo>
                <a:lnTo>
                  <a:pt x="538754" y="708660"/>
                </a:lnTo>
                <a:lnTo>
                  <a:pt x="564385" y="704850"/>
                </a:lnTo>
                <a:lnTo>
                  <a:pt x="800080" y="704850"/>
                </a:lnTo>
                <a:lnTo>
                  <a:pt x="805299" y="697230"/>
                </a:lnTo>
                <a:lnTo>
                  <a:pt x="810339" y="689610"/>
                </a:lnTo>
                <a:lnTo>
                  <a:pt x="821977" y="665480"/>
                </a:lnTo>
                <a:lnTo>
                  <a:pt x="829768" y="641350"/>
                </a:lnTo>
                <a:lnTo>
                  <a:pt x="832392" y="624840"/>
                </a:lnTo>
                <a:lnTo>
                  <a:pt x="475704" y="624840"/>
                </a:lnTo>
                <a:lnTo>
                  <a:pt x="466154" y="623570"/>
                </a:lnTo>
                <a:lnTo>
                  <a:pt x="457498" y="619760"/>
                </a:lnTo>
                <a:lnTo>
                  <a:pt x="449824" y="615950"/>
                </a:lnTo>
                <a:close/>
              </a:path>
              <a:path w="916305" h="862330">
                <a:moveTo>
                  <a:pt x="564445" y="713740"/>
                </a:moveTo>
                <a:lnTo>
                  <a:pt x="525696" y="722630"/>
                </a:lnTo>
                <a:lnTo>
                  <a:pt x="508942" y="736600"/>
                </a:lnTo>
                <a:lnTo>
                  <a:pt x="505132" y="737870"/>
                </a:lnTo>
                <a:lnTo>
                  <a:pt x="486660" y="753110"/>
                </a:lnTo>
                <a:lnTo>
                  <a:pt x="473886" y="765810"/>
                </a:lnTo>
                <a:lnTo>
                  <a:pt x="460301" y="778510"/>
                </a:lnTo>
                <a:lnTo>
                  <a:pt x="653913" y="778510"/>
                </a:lnTo>
                <a:lnTo>
                  <a:pt x="689565" y="775970"/>
                </a:lnTo>
                <a:lnTo>
                  <a:pt x="723067" y="765810"/>
                </a:lnTo>
                <a:lnTo>
                  <a:pt x="753707" y="749300"/>
                </a:lnTo>
                <a:lnTo>
                  <a:pt x="780773" y="726440"/>
                </a:lnTo>
                <a:lnTo>
                  <a:pt x="721110" y="726440"/>
                </a:lnTo>
                <a:lnTo>
                  <a:pt x="691230" y="725170"/>
                </a:lnTo>
                <a:lnTo>
                  <a:pt x="602414" y="716280"/>
                </a:lnTo>
                <a:lnTo>
                  <a:pt x="564445" y="713740"/>
                </a:lnTo>
                <a:close/>
              </a:path>
              <a:path w="916305" h="862330">
                <a:moveTo>
                  <a:pt x="757159" y="725170"/>
                </a:moveTo>
                <a:lnTo>
                  <a:pt x="749290" y="725170"/>
                </a:lnTo>
                <a:lnTo>
                  <a:pt x="721110" y="726440"/>
                </a:lnTo>
                <a:lnTo>
                  <a:pt x="772903" y="726440"/>
                </a:lnTo>
                <a:lnTo>
                  <a:pt x="757159" y="725170"/>
                </a:lnTo>
                <a:close/>
              </a:path>
              <a:path w="916305" h="862330">
                <a:moveTo>
                  <a:pt x="791449" y="716280"/>
                </a:moveTo>
                <a:lnTo>
                  <a:pt x="759690" y="716280"/>
                </a:lnTo>
                <a:lnTo>
                  <a:pt x="769318" y="717550"/>
                </a:lnTo>
                <a:lnTo>
                  <a:pt x="778946" y="717550"/>
                </a:lnTo>
                <a:lnTo>
                  <a:pt x="788393" y="720090"/>
                </a:lnTo>
                <a:lnTo>
                  <a:pt x="791449" y="716280"/>
                </a:lnTo>
                <a:close/>
              </a:path>
              <a:path w="916305" h="862330">
                <a:moveTo>
                  <a:pt x="800080" y="704850"/>
                </a:moveTo>
                <a:lnTo>
                  <a:pt x="564385" y="704850"/>
                </a:lnTo>
                <a:lnTo>
                  <a:pt x="604319" y="707390"/>
                </a:lnTo>
                <a:lnTo>
                  <a:pt x="655021" y="713740"/>
                </a:lnTo>
                <a:lnTo>
                  <a:pt x="692307" y="716280"/>
                </a:lnTo>
                <a:lnTo>
                  <a:pt x="722079" y="717550"/>
                </a:lnTo>
                <a:lnTo>
                  <a:pt x="750242" y="717550"/>
                </a:lnTo>
                <a:lnTo>
                  <a:pt x="759690" y="716280"/>
                </a:lnTo>
                <a:lnTo>
                  <a:pt x="791449" y="716280"/>
                </a:lnTo>
                <a:lnTo>
                  <a:pt x="794505" y="712470"/>
                </a:lnTo>
                <a:lnTo>
                  <a:pt x="800080" y="704850"/>
                </a:lnTo>
                <a:close/>
              </a:path>
              <a:path w="916305" h="862330">
                <a:moveTo>
                  <a:pt x="552821" y="107950"/>
                </a:moveTo>
                <a:lnTo>
                  <a:pt x="543283" y="111759"/>
                </a:lnTo>
                <a:lnTo>
                  <a:pt x="535650" y="114300"/>
                </a:lnTo>
                <a:lnTo>
                  <a:pt x="528983" y="114300"/>
                </a:lnTo>
                <a:lnTo>
                  <a:pt x="487551" y="120650"/>
                </a:lnTo>
                <a:lnTo>
                  <a:pt x="455779" y="134620"/>
                </a:lnTo>
                <a:lnTo>
                  <a:pt x="432948" y="149859"/>
                </a:lnTo>
                <a:lnTo>
                  <a:pt x="418341" y="163830"/>
                </a:lnTo>
                <a:lnTo>
                  <a:pt x="415483" y="166370"/>
                </a:lnTo>
                <a:lnTo>
                  <a:pt x="411660" y="172720"/>
                </a:lnTo>
                <a:lnTo>
                  <a:pt x="405945" y="177800"/>
                </a:lnTo>
                <a:lnTo>
                  <a:pt x="388494" y="200660"/>
                </a:lnTo>
                <a:lnTo>
                  <a:pt x="367198" y="224790"/>
                </a:lnTo>
                <a:lnTo>
                  <a:pt x="343577" y="248920"/>
                </a:lnTo>
                <a:lnTo>
                  <a:pt x="299512" y="285750"/>
                </a:lnTo>
                <a:lnTo>
                  <a:pt x="282909" y="303530"/>
                </a:lnTo>
                <a:lnTo>
                  <a:pt x="268453" y="322580"/>
                </a:lnTo>
                <a:lnTo>
                  <a:pt x="255247" y="341630"/>
                </a:lnTo>
                <a:lnTo>
                  <a:pt x="250224" y="349250"/>
                </a:lnTo>
                <a:lnTo>
                  <a:pt x="245114" y="356870"/>
                </a:lnTo>
                <a:lnTo>
                  <a:pt x="239826" y="364490"/>
                </a:lnTo>
                <a:lnTo>
                  <a:pt x="234267" y="373380"/>
                </a:lnTo>
                <a:lnTo>
                  <a:pt x="221199" y="386080"/>
                </a:lnTo>
                <a:lnTo>
                  <a:pt x="201960" y="401320"/>
                </a:lnTo>
                <a:lnTo>
                  <a:pt x="178608" y="416559"/>
                </a:lnTo>
                <a:lnTo>
                  <a:pt x="153203" y="430530"/>
                </a:lnTo>
                <a:lnTo>
                  <a:pt x="106467" y="511809"/>
                </a:lnTo>
                <a:lnTo>
                  <a:pt x="88229" y="556260"/>
                </a:lnTo>
                <a:lnTo>
                  <a:pt x="82149" y="601980"/>
                </a:lnTo>
                <a:lnTo>
                  <a:pt x="88229" y="646430"/>
                </a:lnTo>
                <a:lnTo>
                  <a:pt x="106467" y="690880"/>
                </a:lnTo>
                <a:lnTo>
                  <a:pt x="108372" y="694690"/>
                </a:lnTo>
                <a:lnTo>
                  <a:pt x="111242" y="698500"/>
                </a:lnTo>
                <a:lnTo>
                  <a:pt x="113147" y="702310"/>
                </a:lnTo>
                <a:lnTo>
                  <a:pt x="118862" y="697230"/>
                </a:lnTo>
                <a:lnTo>
                  <a:pt x="125542" y="692150"/>
                </a:lnTo>
                <a:lnTo>
                  <a:pt x="156794" y="674370"/>
                </a:lnTo>
                <a:lnTo>
                  <a:pt x="181457" y="659130"/>
                </a:lnTo>
                <a:lnTo>
                  <a:pt x="203438" y="641350"/>
                </a:lnTo>
                <a:lnTo>
                  <a:pt x="219967" y="622300"/>
                </a:lnTo>
                <a:lnTo>
                  <a:pt x="222824" y="618490"/>
                </a:lnTo>
                <a:lnTo>
                  <a:pt x="218062" y="618490"/>
                </a:lnTo>
                <a:lnTo>
                  <a:pt x="218062" y="427990"/>
                </a:lnTo>
                <a:lnTo>
                  <a:pt x="297952" y="427990"/>
                </a:lnTo>
                <a:lnTo>
                  <a:pt x="301182" y="426720"/>
                </a:lnTo>
                <a:lnTo>
                  <a:pt x="310330" y="424180"/>
                </a:lnTo>
                <a:lnTo>
                  <a:pt x="319121" y="422909"/>
                </a:lnTo>
                <a:lnTo>
                  <a:pt x="380247" y="422909"/>
                </a:lnTo>
                <a:lnTo>
                  <a:pt x="382041" y="421640"/>
                </a:lnTo>
                <a:lnTo>
                  <a:pt x="397835" y="407670"/>
                </a:lnTo>
                <a:lnTo>
                  <a:pt x="411483" y="393700"/>
                </a:lnTo>
                <a:lnTo>
                  <a:pt x="421198" y="379730"/>
                </a:lnTo>
                <a:lnTo>
                  <a:pt x="438330" y="356870"/>
                </a:lnTo>
                <a:lnTo>
                  <a:pt x="468280" y="327660"/>
                </a:lnTo>
                <a:lnTo>
                  <a:pt x="508072" y="298450"/>
                </a:lnTo>
                <a:lnTo>
                  <a:pt x="554728" y="279400"/>
                </a:lnTo>
                <a:lnTo>
                  <a:pt x="605272" y="276860"/>
                </a:lnTo>
                <a:lnTo>
                  <a:pt x="673180" y="276860"/>
                </a:lnTo>
                <a:lnTo>
                  <a:pt x="612905" y="171450"/>
                </a:lnTo>
                <a:lnTo>
                  <a:pt x="600434" y="152400"/>
                </a:lnTo>
                <a:lnTo>
                  <a:pt x="586082" y="135890"/>
                </a:lnTo>
                <a:lnTo>
                  <a:pt x="570121" y="120650"/>
                </a:lnTo>
                <a:lnTo>
                  <a:pt x="552821" y="107950"/>
                </a:lnTo>
                <a:close/>
              </a:path>
              <a:path w="916305" h="862330">
                <a:moveTo>
                  <a:pt x="558549" y="596900"/>
                </a:moveTo>
                <a:lnTo>
                  <a:pt x="522303" y="618490"/>
                </a:lnTo>
                <a:lnTo>
                  <a:pt x="512614" y="621030"/>
                </a:lnTo>
                <a:lnTo>
                  <a:pt x="503465" y="623570"/>
                </a:lnTo>
                <a:lnTo>
                  <a:pt x="494674" y="624840"/>
                </a:lnTo>
                <a:lnTo>
                  <a:pt x="832392" y="624840"/>
                </a:lnTo>
                <a:lnTo>
                  <a:pt x="833199" y="619760"/>
                </a:lnTo>
                <a:lnTo>
                  <a:pt x="566169" y="619760"/>
                </a:lnTo>
                <a:lnTo>
                  <a:pt x="558549" y="596900"/>
                </a:lnTo>
                <a:close/>
              </a:path>
              <a:path w="916305" h="862330">
                <a:moveTo>
                  <a:pt x="603367" y="284480"/>
                </a:moveTo>
                <a:lnTo>
                  <a:pt x="555261" y="285750"/>
                </a:lnTo>
                <a:lnTo>
                  <a:pt x="510358" y="304800"/>
                </a:lnTo>
                <a:lnTo>
                  <a:pt x="471864" y="332740"/>
                </a:lnTo>
                <a:lnTo>
                  <a:pt x="442985" y="361950"/>
                </a:lnTo>
                <a:lnTo>
                  <a:pt x="416660" y="397510"/>
                </a:lnTo>
                <a:lnTo>
                  <a:pt x="402727" y="411480"/>
                </a:lnTo>
                <a:lnTo>
                  <a:pt x="386826" y="424180"/>
                </a:lnTo>
                <a:lnTo>
                  <a:pt x="370652" y="436880"/>
                </a:lnTo>
                <a:lnTo>
                  <a:pt x="373510" y="439420"/>
                </a:lnTo>
                <a:lnTo>
                  <a:pt x="374475" y="441959"/>
                </a:lnTo>
                <a:lnTo>
                  <a:pt x="380733" y="452120"/>
                </a:lnTo>
                <a:lnTo>
                  <a:pt x="385201" y="464820"/>
                </a:lnTo>
                <a:lnTo>
                  <a:pt x="387882" y="480059"/>
                </a:lnTo>
                <a:lnTo>
                  <a:pt x="388775" y="496570"/>
                </a:lnTo>
                <a:lnTo>
                  <a:pt x="388775" y="621030"/>
                </a:lnTo>
                <a:lnTo>
                  <a:pt x="432432" y="621030"/>
                </a:lnTo>
                <a:lnTo>
                  <a:pt x="434346" y="619760"/>
                </a:lnTo>
                <a:lnTo>
                  <a:pt x="444096" y="610870"/>
                </a:lnTo>
                <a:lnTo>
                  <a:pt x="435330" y="600710"/>
                </a:lnTo>
                <a:lnTo>
                  <a:pt x="429072" y="586740"/>
                </a:lnTo>
                <a:lnTo>
                  <a:pt x="425319" y="570230"/>
                </a:lnTo>
                <a:lnTo>
                  <a:pt x="424068" y="551180"/>
                </a:lnTo>
                <a:lnTo>
                  <a:pt x="424068" y="426720"/>
                </a:lnTo>
                <a:lnTo>
                  <a:pt x="759492" y="426720"/>
                </a:lnTo>
                <a:lnTo>
                  <a:pt x="741965" y="396240"/>
                </a:lnTo>
                <a:lnTo>
                  <a:pt x="643423" y="396240"/>
                </a:lnTo>
                <a:lnTo>
                  <a:pt x="636755" y="393700"/>
                </a:lnTo>
                <a:lnTo>
                  <a:pt x="627217" y="384810"/>
                </a:lnTo>
                <a:lnTo>
                  <a:pt x="624347" y="377190"/>
                </a:lnTo>
                <a:lnTo>
                  <a:pt x="624347" y="369570"/>
                </a:lnTo>
                <a:lnTo>
                  <a:pt x="625312" y="363220"/>
                </a:lnTo>
                <a:lnTo>
                  <a:pt x="627217" y="356870"/>
                </a:lnTo>
                <a:lnTo>
                  <a:pt x="636755" y="346710"/>
                </a:lnTo>
                <a:lnTo>
                  <a:pt x="642470" y="344170"/>
                </a:lnTo>
                <a:lnTo>
                  <a:pt x="712023" y="344170"/>
                </a:lnTo>
                <a:lnTo>
                  <a:pt x="680621" y="289560"/>
                </a:lnTo>
                <a:lnTo>
                  <a:pt x="636274" y="287020"/>
                </a:lnTo>
                <a:lnTo>
                  <a:pt x="617586" y="285750"/>
                </a:lnTo>
                <a:lnTo>
                  <a:pt x="603367" y="284480"/>
                </a:lnTo>
                <a:close/>
              </a:path>
              <a:path w="916305" h="862330">
                <a:moveTo>
                  <a:pt x="603773" y="453390"/>
                </a:moveTo>
                <a:lnTo>
                  <a:pt x="595734" y="453390"/>
                </a:lnTo>
                <a:lnTo>
                  <a:pt x="595734" y="619760"/>
                </a:lnTo>
                <a:lnTo>
                  <a:pt x="629122" y="619760"/>
                </a:lnTo>
                <a:lnTo>
                  <a:pt x="629122" y="457200"/>
                </a:lnTo>
                <a:lnTo>
                  <a:pt x="603773" y="453390"/>
                </a:lnTo>
                <a:close/>
              </a:path>
              <a:path w="916305" h="862330">
                <a:moveTo>
                  <a:pt x="672036" y="472440"/>
                </a:moveTo>
                <a:lnTo>
                  <a:pt x="672036" y="619760"/>
                </a:lnTo>
                <a:lnTo>
                  <a:pt x="833199" y="619760"/>
                </a:lnTo>
                <a:lnTo>
                  <a:pt x="833804" y="615950"/>
                </a:lnTo>
                <a:lnTo>
                  <a:pt x="834177" y="590550"/>
                </a:lnTo>
                <a:lnTo>
                  <a:pt x="809486" y="588010"/>
                </a:lnTo>
                <a:lnTo>
                  <a:pt x="755970" y="579120"/>
                </a:lnTo>
                <a:lnTo>
                  <a:pt x="720797" y="549910"/>
                </a:lnTo>
                <a:lnTo>
                  <a:pt x="688505" y="496570"/>
                </a:lnTo>
                <a:lnTo>
                  <a:pt x="681739" y="483870"/>
                </a:lnTo>
                <a:lnTo>
                  <a:pt x="678716" y="480059"/>
                </a:lnTo>
                <a:lnTo>
                  <a:pt x="676811" y="476250"/>
                </a:lnTo>
                <a:lnTo>
                  <a:pt x="674906" y="474980"/>
                </a:lnTo>
                <a:lnTo>
                  <a:pt x="672036" y="472440"/>
                </a:lnTo>
                <a:close/>
              </a:path>
              <a:path w="916305" h="862330">
                <a:moveTo>
                  <a:pt x="551868" y="453390"/>
                </a:moveTo>
                <a:lnTo>
                  <a:pt x="514712" y="491490"/>
                </a:lnTo>
                <a:lnTo>
                  <a:pt x="499175" y="529590"/>
                </a:lnTo>
                <a:lnTo>
                  <a:pt x="492497" y="546100"/>
                </a:lnTo>
                <a:lnTo>
                  <a:pt x="484746" y="562610"/>
                </a:lnTo>
                <a:lnTo>
                  <a:pt x="475567" y="579120"/>
                </a:lnTo>
                <a:lnTo>
                  <a:pt x="480329" y="585470"/>
                </a:lnTo>
                <a:lnTo>
                  <a:pt x="487009" y="588010"/>
                </a:lnTo>
                <a:lnTo>
                  <a:pt x="496547" y="588010"/>
                </a:lnTo>
                <a:lnTo>
                  <a:pt x="509083" y="586740"/>
                </a:lnTo>
                <a:lnTo>
                  <a:pt x="522422" y="581660"/>
                </a:lnTo>
                <a:lnTo>
                  <a:pt x="536654" y="572770"/>
                </a:lnTo>
                <a:lnTo>
                  <a:pt x="551868" y="561340"/>
                </a:lnTo>
                <a:lnTo>
                  <a:pt x="551868" y="453390"/>
                </a:lnTo>
                <a:close/>
              </a:path>
              <a:path w="916305" h="862330">
                <a:moveTo>
                  <a:pt x="759492" y="426720"/>
                </a:moveTo>
                <a:lnTo>
                  <a:pt x="672036" y="426720"/>
                </a:lnTo>
                <a:lnTo>
                  <a:pt x="672036" y="463550"/>
                </a:lnTo>
                <a:lnTo>
                  <a:pt x="677763" y="466090"/>
                </a:lnTo>
                <a:lnTo>
                  <a:pt x="684444" y="474980"/>
                </a:lnTo>
                <a:lnTo>
                  <a:pt x="690760" y="485140"/>
                </a:lnTo>
                <a:lnTo>
                  <a:pt x="694232" y="491490"/>
                </a:lnTo>
                <a:lnTo>
                  <a:pt x="697791" y="499109"/>
                </a:lnTo>
                <a:lnTo>
                  <a:pt x="710252" y="520700"/>
                </a:lnTo>
                <a:lnTo>
                  <a:pt x="740175" y="561340"/>
                </a:lnTo>
                <a:lnTo>
                  <a:pt x="786253" y="576580"/>
                </a:lnTo>
                <a:lnTo>
                  <a:pt x="807893" y="580390"/>
                </a:lnTo>
                <a:lnTo>
                  <a:pt x="831319" y="584200"/>
                </a:lnTo>
                <a:lnTo>
                  <a:pt x="828281" y="566420"/>
                </a:lnTo>
                <a:lnTo>
                  <a:pt x="823451" y="547370"/>
                </a:lnTo>
                <a:lnTo>
                  <a:pt x="816832" y="529590"/>
                </a:lnTo>
                <a:lnTo>
                  <a:pt x="808421" y="511809"/>
                </a:lnTo>
                <a:lnTo>
                  <a:pt x="759492" y="426720"/>
                </a:lnTo>
                <a:close/>
              </a:path>
              <a:path w="916305" h="862330">
                <a:moveTo>
                  <a:pt x="322011" y="457200"/>
                </a:moveTo>
                <a:lnTo>
                  <a:pt x="316283" y="457200"/>
                </a:lnTo>
                <a:lnTo>
                  <a:pt x="303755" y="459740"/>
                </a:lnTo>
                <a:lnTo>
                  <a:pt x="290420" y="464820"/>
                </a:lnTo>
                <a:lnTo>
                  <a:pt x="276189" y="473709"/>
                </a:lnTo>
                <a:lnTo>
                  <a:pt x="260975" y="485140"/>
                </a:lnTo>
                <a:lnTo>
                  <a:pt x="260975" y="580390"/>
                </a:lnTo>
                <a:lnTo>
                  <a:pt x="265462" y="576580"/>
                </a:lnTo>
                <a:lnTo>
                  <a:pt x="270393" y="571500"/>
                </a:lnTo>
                <a:lnTo>
                  <a:pt x="275861" y="566420"/>
                </a:lnTo>
                <a:lnTo>
                  <a:pt x="302464" y="529590"/>
                </a:lnTo>
                <a:lnTo>
                  <a:pt x="320672" y="485140"/>
                </a:lnTo>
                <a:lnTo>
                  <a:pt x="323918" y="476250"/>
                </a:lnTo>
                <a:lnTo>
                  <a:pt x="327166" y="468630"/>
                </a:lnTo>
                <a:lnTo>
                  <a:pt x="330596" y="461009"/>
                </a:lnTo>
                <a:lnTo>
                  <a:pt x="326786" y="459740"/>
                </a:lnTo>
                <a:lnTo>
                  <a:pt x="322011" y="457200"/>
                </a:lnTo>
                <a:close/>
              </a:path>
              <a:path w="916305" h="862330">
                <a:moveTo>
                  <a:pt x="550916" y="426720"/>
                </a:moveTo>
                <a:lnTo>
                  <a:pt x="466982" y="426720"/>
                </a:lnTo>
                <a:lnTo>
                  <a:pt x="466982" y="557530"/>
                </a:lnTo>
                <a:lnTo>
                  <a:pt x="467934" y="566420"/>
                </a:lnTo>
                <a:lnTo>
                  <a:pt x="470804" y="571500"/>
                </a:lnTo>
                <a:lnTo>
                  <a:pt x="478865" y="556260"/>
                </a:lnTo>
                <a:lnTo>
                  <a:pt x="485944" y="541020"/>
                </a:lnTo>
                <a:lnTo>
                  <a:pt x="492130" y="525780"/>
                </a:lnTo>
                <a:lnTo>
                  <a:pt x="497512" y="511809"/>
                </a:lnTo>
                <a:lnTo>
                  <a:pt x="507330" y="487680"/>
                </a:lnTo>
                <a:lnTo>
                  <a:pt x="518132" y="466090"/>
                </a:lnTo>
                <a:lnTo>
                  <a:pt x="531976" y="452120"/>
                </a:lnTo>
                <a:lnTo>
                  <a:pt x="550916" y="445770"/>
                </a:lnTo>
                <a:lnTo>
                  <a:pt x="550916" y="426720"/>
                </a:lnTo>
                <a:close/>
              </a:path>
              <a:path w="916305" h="862330">
                <a:moveTo>
                  <a:pt x="297952" y="427990"/>
                </a:moveTo>
                <a:lnTo>
                  <a:pt x="247627" y="427990"/>
                </a:lnTo>
                <a:lnTo>
                  <a:pt x="255247" y="450850"/>
                </a:lnTo>
                <a:lnTo>
                  <a:pt x="263464" y="444500"/>
                </a:lnTo>
                <a:lnTo>
                  <a:pt x="272303" y="439420"/>
                </a:lnTo>
                <a:lnTo>
                  <a:pt x="281675" y="434340"/>
                </a:lnTo>
                <a:lnTo>
                  <a:pt x="297952" y="427990"/>
                </a:lnTo>
                <a:close/>
              </a:path>
              <a:path w="916305" h="862330">
                <a:moveTo>
                  <a:pt x="628170" y="426720"/>
                </a:moveTo>
                <a:lnTo>
                  <a:pt x="594782" y="426720"/>
                </a:lnTo>
                <a:lnTo>
                  <a:pt x="594782" y="444500"/>
                </a:lnTo>
                <a:lnTo>
                  <a:pt x="603356" y="444500"/>
                </a:lnTo>
                <a:lnTo>
                  <a:pt x="628170" y="448309"/>
                </a:lnTo>
                <a:lnTo>
                  <a:pt x="628170" y="426720"/>
                </a:lnTo>
                <a:close/>
              </a:path>
              <a:path w="916305" h="862330">
                <a:moveTo>
                  <a:pt x="380247" y="422909"/>
                </a:moveTo>
                <a:lnTo>
                  <a:pt x="339200" y="422909"/>
                </a:lnTo>
                <a:lnTo>
                  <a:pt x="349319" y="425450"/>
                </a:lnTo>
                <a:lnTo>
                  <a:pt x="358185" y="427990"/>
                </a:lnTo>
                <a:lnTo>
                  <a:pt x="365890" y="433070"/>
                </a:lnTo>
                <a:lnTo>
                  <a:pt x="380247" y="422909"/>
                </a:lnTo>
                <a:close/>
              </a:path>
              <a:path w="916305" h="862330">
                <a:moveTo>
                  <a:pt x="458396" y="82550"/>
                </a:moveTo>
                <a:lnTo>
                  <a:pt x="411459" y="88900"/>
                </a:lnTo>
                <a:lnTo>
                  <a:pt x="368988" y="106680"/>
                </a:lnTo>
                <a:lnTo>
                  <a:pt x="332595" y="134620"/>
                </a:lnTo>
                <a:lnTo>
                  <a:pt x="303888" y="172720"/>
                </a:lnTo>
                <a:lnTo>
                  <a:pt x="161775" y="417830"/>
                </a:lnTo>
                <a:lnTo>
                  <a:pt x="202436" y="391160"/>
                </a:lnTo>
                <a:lnTo>
                  <a:pt x="235063" y="360680"/>
                </a:lnTo>
                <a:lnTo>
                  <a:pt x="245462" y="345440"/>
                </a:lnTo>
                <a:lnTo>
                  <a:pt x="264254" y="318770"/>
                </a:lnTo>
                <a:lnTo>
                  <a:pt x="279093" y="298450"/>
                </a:lnTo>
                <a:lnTo>
                  <a:pt x="296078" y="280670"/>
                </a:lnTo>
                <a:lnTo>
                  <a:pt x="316283" y="264160"/>
                </a:lnTo>
                <a:lnTo>
                  <a:pt x="340148" y="243840"/>
                </a:lnTo>
                <a:lnTo>
                  <a:pt x="363386" y="219710"/>
                </a:lnTo>
                <a:lnTo>
                  <a:pt x="384297" y="195580"/>
                </a:lnTo>
                <a:lnTo>
                  <a:pt x="401183" y="173990"/>
                </a:lnTo>
                <a:lnTo>
                  <a:pt x="405945" y="167640"/>
                </a:lnTo>
                <a:lnTo>
                  <a:pt x="410721" y="162559"/>
                </a:lnTo>
                <a:lnTo>
                  <a:pt x="453154" y="127000"/>
                </a:lnTo>
                <a:lnTo>
                  <a:pt x="529935" y="107950"/>
                </a:lnTo>
                <a:lnTo>
                  <a:pt x="533745" y="107950"/>
                </a:lnTo>
                <a:lnTo>
                  <a:pt x="539473" y="106680"/>
                </a:lnTo>
                <a:lnTo>
                  <a:pt x="544236" y="104140"/>
                </a:lnTo>
                <a:lnTo>
                  <a:pt x="524383" y="95250"/>
                </a:lnTo>
                <a:lnTo>
                  <a:pt x="503459" y="88900"/>
                </a:lnTo>
                <a:lnTo>
                  <a:pt x="481463" y="83820"/>
                </a:lnTo>
                <a:lnTo>
                  <a:pt x="458396" y="82550"/>
                </a:lnTo>
                <a:close/>
              </a:path>
              <a:path w="916305" h="862330">
                <a:moveTo>
                  <a:pt x="712023" y="344170"/>
                </a:moveTo>
                <a:lnTo>
                  <a:pt x="657736" y="344170"/>
                </a:lnTo>
                <a:lnTo>
                  <a:pt x="663451" y="346710"/>
                </a:lnTo>
                <a:lnTo>
                  <a:pt x="672988" y="356870"/>
                </a:lnTo>
                <a:lnTo>
                  <a:pt x="675858" y="363220"/>
                </a:lnTo>
                <a:lnTo>
                  <a:pt x="675858" y="377190"/>
                </a:lnTo>
                <a:lnTo>
                  <a:pt x="672988" y="383540"/>
                </a:lnTo>
                <a:lnTo>
                  <a:pt x="663451" y="394970"/>
                </a:lnTo>
                <a:lnTo>
                  <a:pt x="656783" y="396240"/>
                </a:lnTo>
                <a:lnTo>
                  <a:pt x="741965" y="396240"/>
                </a:lnTo>
                <a:lnTo>
                  <a:pt x="712023" y="344170"/>
                </a:lnTo>
                <a:close/>
              </a:path>
              <a:path w="916305" h="862330">
                <a:moveTo>
                  <a:pt x="673180" y="276860"/>
                </a:moveTo>
                <a:lnTo>
                  <a:pt x="605272" y="276860"/>
                </a:lnTo>
                <a:lnTo>
                  <a:pt x="618063" y="279400"/>
                </a:lnTo>
                <a:lnTo>
                  <a:pt x="635322" y="280670"/>
                </a:lnTo>
                <a:lnTo>
                  <a:pt x="676811" y="283210"/>
                </a:lnTo>
                <a:lnTo>
                  <a:pt x="673180" y="27686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1372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2400" b="0" spc="-100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2400" b="0" spc="-5" dirty="0">
                <a:solidFill>
                  <a:srgbClr val="14546F"/>
                </a:solidFill>
                <a:latin typeface="Museo 500"/>
                <a:cs typeface="Museo 500"/>
              </a:rPr>
              <a:t>plans</a:t>
            </a:r>
            <a:endParaRPr sz="2400">
              <a:latin typeface="Museo 500"/>
              <a:cs typeface="Museo 50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43949" y="1594389"/>
            <a:ext cx="3063875" cy="4756150"/>
          </a:xfrm>
          <a:custGeom>
            <a:avLst/>
            <a:gdLst/>
            <a:ahLst/>
            <a:cxnLst/>
            <a:rect l="l" t="t" r="r" b="b"/>
            <a:pathLst>
              <a:path w="3063875" h="4756150">
                <a:moveTo>
                  <a:pt x="2926588" y="0"/>
                </a:moveTo>
                <a:lnTo>
                  <a:pt x="137287" y="0"/>
                </a:lnTo>
                <a:lnTo>
                  <a:pt x="93894" y="6997"/>
                </a:lnTo>
                <a:lnTo>
                  <a:pt x="56208" y="26484"/>
                </a:lnTo>
                <a:lnTo>
                  <a:pt x="26489" y="56199"/>
                </a:lnTo>
                <a:lnTo>
                  <a:pt x="6999" y="93883"/>
                </a:lnTo>
                <a:lnTo>
                  <a:pt x="0" y="137274"/>
                </a:lnTo>
                <a:lnTo>
                  <a:pt x="0" y="4618482"/>
                </a:lnTo>
                <a:lnTo>
                  <a:pt x="6999" y="4661874"/>
                </a:lnTo>
                <a:lnTo>
                  <a:pt x="26489" y="4699560"/>
                </a:lnTo>
                <a:lnTo>
                  <a:pt x="56208" y="4729279"/>
                </a:lnTo>
                <a:lnTo>
                  <a:pt x="93894" y="4748769"/>
                </a:lnTo>
                <a:lnTo>
                  <a:pt x="137287" y="4755769"/>
                </a:lnTo>
                <a:lnTo>
                  <a:pt x="2926588" y="4755769"/>
                </a:lnTo>
                <a:lnTo>
                  <a:pt x="2969980" y="4748769"/>
                </a:lnTo>
                <a:lnTo>
                  <a:pt x="3007666" y="4729279"/>
                </a:lnTo>
                <a:lnTo>
                  <a:pt x="3037385" y="4699560"/>
                </a:lnTo>
                <a:lnTo>
                  <a:pt x="3056875" y="4661874"/>
                </a:lnTo>
                <a:lnTo>
                  <a:pt x="3063875" y="4618482"/>
                </a:lnTo>
                <a:lnTo>
                  <a:pt x="3063875" y="137274"/>
                </a:lnTo>
                <a:lnTo>
                  <a:pt x="3056875" y="93883"/>
                </a:lnTo>
                <a:lnTo>
                  <a:pt x="3037385" y="56199"/>
                </a:lnTo>
                <a:lnTo>
                  <a:pt x="3007666" y="26484"/>
                </a:lnTo>
                <a:lnTo>
                  <a:pt x="2969980" y="6997"/>
                </a:lnTo>
                <a:lnTo>
                  <a:pt x="2926588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6171770" y="1594389"/>
            <a:ext cx="3063875" cy="4756150"/>
            <a:chOff x="6171770" y="1594389"/>
            <a:chExt cx="3063875" cy="4756150"/>
          </a:xfrm>
        </p:grpSpPr>
        <p:sp>
          <p:nvSpPr>
            <p:cNvPr id="14" name="object 14"/>
            <p:cNvSpPr/>
            <p:nvPr/>
          </p:nvSpPr>
          <p:spPr>
            <a:xfrm>
              <a:off x="6171770" y="1594389"/>
              <a:ext cx="3063875" cy="4756150"/>
            </a:xfrm>
            <a:custGeom>
              <a:avLst/>
              <a:gdLst/>
              <a:ahLst/>
              <a:cxnLst/>
              <a:rect l="l" t="t" r="r" b="b"/>
              <a:pathLst>
                <a:path w="3063875" h="4756150">
                  <a:moveTo>
                    <a:pt x="2926588" y="0"/>
                  </a:moveTo>
                  <a:lnTo>
                    <a:pt x="137287" y="0"/>
                  </a:lnTo>
                  <a:lnTo>
                    <a:pt x="93889" y="6997"/>
                  </a:lnTo>
                  <a:lnTo>
                    <a:pt x="56202" y="26484"/>
                  </a:lnTo>
                  <a:lnTo>
                    <a:pt x="26485" y="56199"/>
                  </a:lnTo>
                  <a:lnTo>
                    <a:pt x="6998" y="93883"/>
                  </a:lnTo>
                  <a:lnTo>
                    <a:pt x="0" y="137274"/>
                  </a:lnTo>
                  <a:lnTo>
                    <a:pt x="0" y="4618482"/>
                  </a:lnTo>
                  <a:lnTo>
                    <a:pt x="6998" y="4661874"/>
                  </a:lnTo>
                  <a:lnTo>
                    <a:pt x="26485" y="4699560"/>
                  </a:lnTo>
                  <a:lnTo>
                    <a:pt x="56202" y="4729279"/>
                  </a:lnTo>
                  <a:lnTo>
                    <a:pt x="93889" y="4748769"/>
                  </a:lnTo>
                  <a:lnTo>
                    <a:pt x="137287" y="4755769"/>
                  </a:lnTo>
                  <a:lnTo>
                    <a:pt x="2926588" y="4755769"/>
                  </a:lnTo>
                  <a:lnTo>
                    <a:pt x="2969980" y="4748769"/>
                  </a:lnTo>
                  <a:lnTo>
                    <a:pt x="3007666" y="4729279"/>
                  </a:lnTo>
                  <a:lnTo>
                    <a:pt x="3037385" y="4699560"/>
                  </a:lnTo>
                  <a:lnTo>
                    <a:pt x="3056875" y="4661874"/>
                  </a:lnTo>
                  <a:lnTo>
                    <a:pt x="3063875" y="4618482"/>
                  </a:lnTo>
                  <a:lnTo>
                    <a:pt x="3063875" y="137274"/>
                  </a:lnTo>
                  <a:lnTo>
                    <a:pt x="3056875" y="93883"/>
                  </a:lnTo>
                  <a:lnTo>
                    <a:pt x="3037385" y="56199"/>
                  </a:lnTo>
                  <a:lnTo>
                    <a:pt x="3007666" y="26484"/>
                  </a:lnTo>
                  <a:lnTo>
                    <a:pt x="2969980" y="6997"/>
                  </a:lnTo>
                  <a:lnTo>
                    <a:pt x="2926588" y="0"/>
                  </a:lnTo>
                  <a:close/>
                </a:path>
              </a:pathLst>
            </a:custGeom>
            <a:solidFill>
              <a:srgbClr val="04B9D5">
                <a:alpha val="1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84172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13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13" y="788822"/>
                  </a:lnTo>
                  <a:lnTo>
                    <a:pt x="1196363" y="784310"/>
                  </a:lnTo>
                  <a:lnTo>
                    <a:pt x="1214613" y="772006"/>
                  </a:lnTo>
                  <a:lnTo>
                    <a:pt x="1226918" y="753755"/>
                  </a:lnTo>
                  <a:lnTo>
                    <a:pt x="1231430" y="731405"/>
                  </a:lnTo>
                  <a:lnTo>
                    <a:pt x="1231430" y="57416"/>
                  </a:lnTo>
                  <a:lnTo>
                    <a:pt x="1226918" y="35066"/>
                  </a:lnTo>
                  <a:lnTo>
                    <a:pt x="1214613" y="16816"/>
                  </a:lnTo>
                  <a:lnTo>
                    <a:pt x="1196363" y="4511"/>
                  </a:lnTo>
                  <a:lnTo>
                    <a:pt x="1174013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9499593" y="1594389"/>
            <a:ext cx="3063875" cy="4756150"/>
            <a:chOff x="9499593" y="1594389"/>
            <a:chExt cx="3063875" cy="4756150"/>
          </a:xfrm>
        </p:grpSpPr>
        <p:sp>
          <p:nvSpPr>
            <p:cNvPr id="17" name="object 17"/>
            <p:cNvSpPr/>
            <p:nvPr/>
          </p:nvSpPr>
          <p:spPr>
            <a:xfrm>
              <a:off x="9499593" y="1594389"/>
              <a:ext cx="3063875" cy="4756150"/>
            </a:xfrm>
            <a:custGeom>
              <a:avLst/>
              <a:gdLst/>
              <a:ahLst/>
              <a:cxnLst/>
              <a:rect l="l" t="t" r="r" b="b"/>
              <a:pathLst>
                <a:path w="3063875" h="4756150">
                  <a:moveTo>
                    <a:pt x="2926588" y="0"/>
                  </a:moveTo>
                  <a:lnTo>
                    <a:pt x="137274" y="0"/>
                  </a:lnTo>
                  <a:lnTo>
                    <a:pt x="93883" y="6997"/>
                  </a:lnTo>
                  <a:lnTo>
                    <a:pt x="56199" y="26484"/>
                  </a:lnTo>
                  <a:lnTo>
                    <a:pt x="26484" y="56199"/>
                  </a:lnTo>
                  <a:lnTo>
                    <a:pt x="6997" y="93883"/>
                  </a:lnTo>
                  <a:lnTo>
                    <a:pt x="0" y="137274"/>
                  </a:lnTo>
                  <a:lnTo>
                    <a:pt x="0" y="4618482"/>
                  </a:lnTo>
                  <a:lnTo>
                    <a:pt x="6997" y="4661874"/>
                  </a:lnTo>
                  <a:lnTo>
                    <a:pt x="26484" y="4699560"/>
                  </a:lnTo>
                  <a:lnTo>
                    <a:pt x="56199" y="4729279"/>
                  </a:lnTo>
                  <a:lnTo>
                    <a:pt x="93883" y="4748769"/>
                  </a:lnTo>
                  <a:lnTo>
                    <a:pt x="137274" y="4755769"/>
                  </a:lnTo>
                  <a:lnTo>
                    <a:pt x="2926588" y="4755769"/>
                  </a:lnTo>
                  <a:lnTo>
                    <a:pt x="2969980" y="4748769"/>
                  </a:lnTo>
                  <a:lnTo>
                    <a:pt x="3007666" y="4729279"/>
                  </a:lnTo>
                  <a:lnTo>
                    <a:pt x="3037385" y="4699560"/>
                  </a:lnTo>
                  <a:lnTo>
                    <a:pt x="3056875" y="4661874"/>
                  </a:lnTo>
                  <a:lnTo>
                    <a:pt x="3063875" y="4618482"/>
                  </a:lnTo>
                  <a:lnTo>
                    <a:pt x="3063875" y="137274"/>
                  </a:lnTo>
                  <a:lnTo>
                    <a:pt x="3056875" y="93883"/>
                  </a:lnTo>
                  <a:lnTo>
                    <a:pt x="3037385" y="56199"/>
                  </a:lnTo>
                  <a:lnTo>
                    <a:pt x="3007666" y="26484"/>
                  </a:lnTo>
                  <a:lnTo>
                    <a:pt x="2969980" y="6997"/>
                  </a:lnTo>
                  <a:lnTo>
                    <a:pt x="2926588" y="0"/>
                  </a:lnTo>
                  <a:close/>
                </a:path>
              </a:pathLst>
            </a:custGeom>
            <a:solidFill>
              <a:srgbClr val="04B9D5">
                <a:alpha val="299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647677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04" y="0"/>
                  </a:lnTo>
                  <a:lnTo>
                    <a:pt x="35056" y="4511"/>
                  </a:lnTo>
                  <a:lnTo>
                    <a:pt x="16810" y="16816"/>
                  </a:lnTo>
                  <a:lnTo>
                    <a:pt x="4509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09" y="753755"/>
                  </a:lnTo>
                  <a:lnTo>
                    <a:pt x="16810" y="772006"/>
                  </a:lnTo>
                  <a:lnTo>
                    <a:pt x="35056" y="784310"/>
                  </a:lnTo>
                  <a:lnTo>
                    <a:pt x="57404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1454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032471" y="1638057"/>
            <a:ext cx="2639060" cy="12090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Nui</a:t>
            </a:r>
            <a:r>
              <a:rPr sz="1800" spc="-3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spc="-10" dirty="0">
                <a:solidFill>
                  <a:srgbClr val="04B9D5"/>
                </a:solidFill>
                <a:latin typeface="Museo 500"/>
                <a:cs typeface="Museo 500"/>
              </a:rPr>
              <a:t>Standard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small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medium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businesses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larger businesses looking to pilot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045170" y="3033596"/>
            <a:ext cx="1231900" cy="789305"/>
          </a:xfrm>
          <a:custGeom>
            <a:avLst/>
            <a:gdLst/>
            <a:ahLst/>
            <a:cxnLst/>
            <a:rect l="l" t="t" r="r" b="b"/>
            <a:pathLst>
              <a:path w="1231900" h="789304">
                <a:moveTo>
                  <a:pt x="1174013" y="0"/>
                </a:moveTo>
                <a:lnTo>
                  <a:pt x="57429" y="0"/>
                </a:lnTo>
                <a:lnTo>
                  <a:pt x="35077" y="4511"/>
                </a:lnTo>
                <a:lnTo>
                  <a:pt x="16822" y="16816"/>
                </a:lnTo>
                <a:lnTo>
                  <a:pt x="4513" y="35066"/>
                </a:lnTo>
                <a:lnTo>
                  <a:pt x="0" y="57416"/>
                </a:lnTo>
                <a:lnTo>
                  <a:pt x="0" y="731405"/>
                </a:lnTo>
                <a:lnTo>
                  <a:pt x="4513" y="753755"/>
                </a:lnTo>
                <a:lnTo>
                  <a:pt x="16822" y="772006"/>
                </a:lnTo>
                <a:lnTo>
                  <a:pt x="35077" y="784310"/>
                </a:lnTo>
                <a:lnTo>
                  <a:pt x="57429" y="788822"/>
                </a:lnTo>
                <a:lnTo>
                  <a:pt x="1174013" y="788822"/>
                </a:lnTo>
                <a:lnTo>
                  <a:pt x="1196363" y="784310"/>
                </a:lnTo>
                <a:lnTo>
                  <a:pt x="1214613" y="772006"/>
                </a:lnTo>
                <a:lnTo>
                  <a:pt x="1226918" y="753755"/>
                </a:lnTo>
                <a:lnTo>
                  <a:pt x="1231430" y="731405"/>
                </a:lnTo>
                <a:lnTo>
                  <a:pt x="1231430" y="57416"/>
                </a:lnTo>
                <a:lnTo>
                  <a:pt x="1226918" y="35066"/>
                </a:lnTo>
                <a:lnTo>
                  <a:pt x="1214613" y="16816"/>
                </a:lnTo>
                <a:lnTo>
                  <a:pt x="1196363" y="4511"/>
                </a:lnTo>
                <a:lnTo>
                  <a:pt x="1174013" y="0"/>
                </a:lnTo>
                <a:close/>
              </a:path>
            </a:pathLst>
          </a:custGeom>
          <a:solidFill>
            <a:srgbClr val="1454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248055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3513733" y="3033596"/>
            <a:ext cx="2171065" cy="789305"/>
            <a:chOff x="3513733" y="3033596"/>
            <a:chExt cx="2171065" cy="789305"/>
          </a:xfrm>
        </p:grpSpPr>
        <p:sp>
          <p:nvSpPr>
            <p:cNvPr id="23" name="object 23"/>
            <p:cNvSpPr/>
            <p:nvPr/>
          </p:nvSpPr>
          <p:spPr>
            <a:xfrm>
              <a:off x="3513733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39" h="274954">
                  <a:moveTo>
                    <a:pt x="286791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29" y="246595"/>
                  </a:lnTo>
                  <a:lnTo>
                    <a:pt x="1003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67" y="246405"/>
                  </a:lnTo>
                  <a:lnTo>
                    <a:pt x="286791" y="245402"/>
                  </a:lnTo>
                  <a:close/>
                </a:path>
                <a:path w="294639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593" y="222872"/>
                  </a:lnTo>
                  <a:lnTo>
                    <a:pt x="19507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80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39" h="274954">
                  <a:moveTo>
                    <a:pt x="78587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39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39" h="274954">
                  <a:moveTo>
                    <a:pt x="196202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02" y="216001"/>
                  </a:lnTo>
                  <a:lnTo>
                    <a:pt x="196202" y="98107"/>
                  </a:lnTo>
                  <a:close/>
                </a:path>
                <a:path w="294639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39" h="274954">
                  <a:moveTo>
                    <a:pt x="274802" y="78600"/>
                  </a:moveTo>
                  <a:lnTo>
                    <a:pt x="19507" y="78600"/>
                  </a:lnTo>
                  <a:lnTo>
                    <a:pt x="19697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50" y="88214"/>
                  </a:lnTo>
                  <a:lnTo>
                    <a:pt x="267284" y="88391"/>
                  </a:lnTo>
                  <a:lnTo>
                    <a:pt x="269760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39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52813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790423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90113" y="3188480"/>
            <a:ext cx="290830" cy="290830"/>
          </a:xfrm>
          <a:custGeom>
            <a:avLst/>
            <a:gdLst/>
            <a:ahLst/>
            <a:cxnLst/>
            <a:rect l="l" t="t" r="r" b="b"/>
            <a:pathLst>
              <a:path w="290829" h="290829">
                <a:moveTo>
                  <a:pt x="165417" y="149377"/>
                </a:moveTo>
                <a:lnTo>
                  <a:pt x="132930" y="149377"/>
                </a:lnTo>
                <a:lnTo>
                  <a:pt x="175933" y="192366"/>
                </a:lnTo>
                <a:lnTo>
                  <a:pt x="171119" y="197180"/>
                </a:lnTo>
                <a:lnTo>
                  <a:pt x="168719" y="202501"/>
                </a:lnTo>
                <a:lnTo>
                  <a:pt x="168719" y="214325"/>
                </a:lnTo>
                <a:lnTo>
                  <a:pt x="170827" y="219341"/>
                </a:lnTo>
                <a:lnTo>
                  <a:pt x="175031" y="223354"/>
                </a:lnTo>
                <a:lnTo>
                  <a:pt x="236080" y="284695"/>
                </a:lnTo>
                <a:lnTo>
                  <a:pt x="240296" y="288709"/>
                </a:lnTo>
                <a:lnTo>
                  <a:pt x="245300" y="290715"/>
                </a:lnTo>
                <a:lnTo>
                  <a:pt x="256933" y="290715"/>
                </a:lnTo>
                <a:lnTo>
                  <a:pt x="262039" y="288709"/>
                </a:lnTo>
                <a:lnTo>
                  <a:pt x="266458" y="284695"/>
                </a:lnTo>
                <a:lnTo>
                  <a:pt x="284492" y="266357"/>
                </a:lnTo>
                <a:lnTo>
                  <a:pt x="288505" y="262343"/>
                </a:lnTo>
                <a:lnTo>
                  <a:pt x="290512" y="257340"/>
                </a:lnTo>
                <a:lnTo>
                  <a:pt x="290512" y="245503"/>
                </a:lnTo>
                <a:lnTo>
                  <a:pt x="288505" y="240398"/>
                </a:lnTo>
                <a:lnTo>
                  <a:pt x="284492" y="235978"/>
                </a:lnTo>
                <a:lnTo>
                  <a:pt x="224362" y="176136"/>
                </a:lnTo>
                <a:lnTo>
                  <a:pt x="192176" y="176136"/>
                </a:lnTo>
                <a:lnTo>
                  <a:pt x="165417" y="149377"/>
                </a:lnTo>
                <a:close/>
              </a:path>
              <a:path w="290829" h="290829">
                <a:moveTo>
                  <a:pt x="29375" y="102450"/>
                </a:moveTo>
                <a:lnTo>
                  <a:pt x="21361" y="102450"/>
                </a:lnTo>
                <a:lnTo>
                  <a:pt x="17551" y="103962"/>
                </a:lnTo>
                <a:lnTo>
                  <a:pt x="14147" y="106972"/>
                </a:lnTo>
                <a:lnTo>
                  <a:pt x="13944" y="106972"/>
                </a:lnTo>
                <a:lnTo>
                  <a:pt x="2019" y="120903"/>
                </a:lnTo>
                <a:lnTo>
                  <a:pt x="304" y="124904"/>
                </a:lnTo>
                <a:lnTo>
                  <a:pt x="0" y="126314"/>
                </a:lnTo>
                <a:lnTo>
                  <a:pt x="0" y="132321"/>
                </a:lnTo>
                <a:lnTo>
                  <a:pt x="1612" y="136143"/>
                </a:lnTo>
                <a:lnTo>
                  <a:pt x="4813" y="139141"/>
                </a:lnTo>
                <a:lnTo>
                  <a:pt x="73380" y="207708"/>
                </a:lnTo>
                <a:lnTo>
                  <a:pt x="76390" y="210921"/>
                </a:lnTo>
                <a:lnTo>
                  <a:pt x="80200" y="212521"/>
                </a:lnTo>
                <a:lnTo>
                  <a:pt x="86614" y="212521"/>
                </a:lnTo>
                <a:lnTo>
                  <a:pt x="88023" y="212216"/>
                </a:lnTo>
                <a:lnTo>
                  <a:pt x="90030" y="211023"/>
                </a:lnTo>
                <a:lnTo>
                  <a:pt x="91236" y="210515"/>
                </a:lnTo>
                <a:lnTo>
                  <a:pt x="94030" y="209715"/>
                </a:lnTo>
                <a:lnTo>
                  <a:pt x="95338" y="208813"/>
                </a:lnTo>
                <a:lnTo>
                  <a:pt x="97739" y="206006"/>
                </a:lnTo>
                <a:lnTo>
                  <a:pt x="98742" y="205104"/>
                </a:lnTo>
                <a:lnTo>
                  <a:pt x="100355" y="204304"/>
                </a:lnTo>
                <a:lnTo>
                  <a:pt x="101460" y="203199"/>
                </a:lnTo>
                <a:lnTo>
                  <a:pt x="104254" y="199593"/>
                </a:lnTo>
                <a:lnTo>
                  <a:pt x="105168" y="198589"/>
                </a:lnTo>
                <a:lnTo>
                  <a:pt x="105562" y="198386"/>
                </a:lnTo>
                <a:lnTo>
                  <a:pt x="108572" y="194983"/>
                </a:lnTo>
                <a:lnTo>
                  <a:pt x="110070" y="191173"/>
                </a:lnTo>
                <a:lnTo>
                  <a:pt x="110070" y="186969"/>
                </a:lnTo>
                <a:lnTo>
                  <a:pt x="109867" y="185762"/>
                </a:lnTo>
                <a:lnTo>
                  <a:pt x="109867" y="184759"/>
                </a:lnTo>
                <a:lnTo>
                  <a:pt x="110274" y="183146"/>
                </a:lnTo>
                <a:lnTo>
                  <a:pt x="109982" y="182257"/>
                </a:lnTo>
                <a:lnTo>
                  <a:pt x="108369" y="180238"/>
                </a:lnTo>
                <a:lnTo>
                  <a:pt x="107962" y="179438"/>
                </a:lnTo>
                <a:lnTo>
                  <a:pt x="107962" y="178244"/>
                </a:lnTo>
                <a:lnTo>
                  <a:pt x="107467" y="177444"/>
                </a:lnTo>
                <a:lnTo>
                  <a:pt x="100457" y="170421"/>
                </a:lnTo>
                <a:lnTo>
                  <a:pt x="111875" y="170421"/>
                </a:lnTo>
                <a:lnTo>
                  <a:pt x="132930" y="149377"/>
                </a:lnTo>
                <a:lnTo>
                  <a:pt x="165417" y="149377"/>
                </a:lnTo>
                <a:lnTo>
                  <a:pt x="149174" y="133134"/>
                </a:lnTo>
                <a:lnTo>
                  <a:pt x="170230" y="112077"/>
                </a:lnTo>
                <a:lnTo>
                  <a:pt x="42113" y="112077"/>
                </a:lnTo>
                <a:lnTo>
                  <a:pt x="40500" y="110477"/>
                </a:lnTo>
                <a:lnTo>
                  <a:pt x="40440" y="110335"/>
                </a:lnTo>
                <a:lnTo>
                  <a:pt x="38798" y="108978"/>
                </a:lnTo>
                <a:lnTo>
                  <a:pt x="38100" y="108267"/>
                </a:lnTo>
                <a:lnTo>
                  <a:pt x="33083" y="104355"/>
                </a:lnTo>
                <a:lnTo>
                  <a:pt x="32283" y="103962"/>
                </a:lnTo>
                <a:lnTo>
                  <a:pt x="30276" y="102755"/>
                </a:lnTo>
                <a:lnTo>
                  <a:pt x="29375" y="102450"/>
                </a:lnTo>
                <a:close/>
              </a:path>
              <a:path w="290829" h="290829">
                <a:moveTo>
                  <a:pt x="213931" y="168922"/>
                </a:moveTo>
                <a:lnTo>
                  <a:pt x="202298" y="168922"/>
                </a:lnTo>
                <a:lnTo>
                  <a:pt x="196989" y="171322"/>
                </a:lnTo>
                <a:lnTo>
                  <a:pt x="192176" y="176136"/>
                </a:lnTo>
                <a:lnTo>
                  <a:pt x="224362" y="176136"/>
                </a:lnTo>
                <a:lnTo>
                  <a:pt x="223456" y="175234"/>
                </a:lnTo>
                <a:lnTo>
                  <a:pt x="219036" y="171018"/>
                </a:lnTo>
                <a:lnTo>
                  <a:pt x="213931" y="168922"/>
                </a:lnTo>
                <a:close/>
              </a:path>
              <a:path w="290829" h="290829">
                <a:moveTo>
                  <a:pt x="111875" y="170421"/>
                </a:moveTo>
                <a:lnTo>
                  <a:pt x="100457" y="170421"/>
                </a:lnTo>
                <a:lnTo>
                  <a:pt x="102057" y="172021"/>
                </a:lnTo>
                <a:lnTo>
                  <a:pt x="103962" y="172821"/>
                </a:lnTo>
                <a:lnTo>
                  <a:pt x="108369" y="172821"/>
                </a:lnTo>
                <a:lnTo>
                  <a:pt x="110274" y="172021"/>
                </a:lnTo>
                <a:lnTo>
                  <a:pt x="111875" y="170421"/>
                </a:lnTo>
                <a:close/>
              </a:path>
              <a:path w="290829" h="290829">
                <a:moveTo>
                  <a:pt x="40440" y="110335"/>
                </a:moveTo>
                <a:lnTo>
                  <a:pt x="40500" y="110477"/>
                </a:lnTo>
                <a:lnTo>
                  <a:pt x="42113" y="112077"/>
                </a:lnTo>
                <a:lnTo>
                  <a:pt x="41910" y="111671"/>
                </a:lnTo>
                <a:lnTo>
                  <a:pt x="41211" y="110972"/>
                </a:lnTo>
                <a:lnTo>
                  <a:pt x="40440" y="110335"/>
                </a:lnTo>
                <a:close/>
              </a:path>
              <a:path w="290829" h="290829">
                <a:moveTo>
                  <a:pt x="108369" y="39903"/>
                </a:moveTo>
                <a:lnTo>
                  <a:pt x="103962" y="39903"/>
                </a:lnTo>
                <a:lnTo>
                  <a:pt x="102057" y="40703"/>
                </a:lnTo>
                <a:lnTo>
                  <a:pt x="40500" y="102260"/>
                </a:lnTo>
                <a:lnTo>
                  <a:pt x="39785" y="103962"/>
                </a:lnTo>
                <a:lnTo>
                  <a:pt x="39785" y="108775"/>
                </a:lnTo>
                <a:lnTo>
                  <a:pt x="40440" y="110335"/>
                </a:lnTo>
                <a:lnTo>
                  <a:pt x="41211" y="110972"/>
                </a:lnTo>
                <a:lnTo>
                  <a:pt x="41910" y="111671"/>
                </a:lnTo>
                <a:lnTo>
                  <a:pt x="42113" y="112077"/>
                </a:lnTo>
                <a:lnTo>
                  <a:pt x="170230" y="112077"/>
                </a:lnTo>
                <a:lnTo>
                  <a:pt x="171831" y="110477"/>
                </a:lnTo>
                <a:lnTo>
                  <a:pt x="172545" y="108775"/>
                </a:lnTo>
                <a:lnTo>
                  <a:pt x="172545" y="103962"/>
                </a:lnTo>
                <a:lnTo>
                  <a:pt x="171831" y="102260"/>
                </a:lnTo>
                <a:lnTo>
                  <a:pt x="170218" y="100647"/>
                </a:lnTo>
                <a:lnTo>
                  <a:pt x="203212" y="100647"/>
                </a:lnTo>
                <a:lnTo>
                  <a:pt x="203708" y="100152"/>
                </a:lnTo>
                <a:lnTo>
                  <a:pt x="205308" y="99352"/>
                </a:lnTo>
                <a:lnTo>
                  <a:pt x="206311" y="98348"/>
                </a:lnTo>
                <a:lnTo>
                  <a:pt x="208711" y="95135"/>
                </a:lnTo>
                <a:lnTo>
                  <a:pt x="209524" y="93840"/>
                </a:lnTo>
                <a:lnTo>
                  <a:pt x="210820" y="90627"/>
                </a:lnTo>
                <a:lnTo>
                  <a:pt x="212026" y="87820"/>
                </a:lnTo>
                <a:lnTo>
                  <a:pt x="212318" y="86423"/>
                </a:lnTo>
                <a:lnTo>
                  <a:pt x="212318" y="80403"/>
                </a:lnTo>
                <a:lnTo>
                  <a:pt x="210718" y="76593"/>
                </a:lnTo>
                <a:lnTo>
                  <a:pt x="207505" y="73583"/>
                </a:lnTo>
                <a:lnTo>
                  <a:pt x="176225" y="42303"/>
                </a:lnTo>
                <a:lnTo>
                  <a:pt x="111887" y="42303"/>
                </a:lnTo>
                <a:lnTo>
                  <a:pt x="111671" y="42113"/>
                </a:lnTo>
                <a:lnTo>
                  <a:pt x="110274" y="40703"/>
                </a:lnTo>
                <a:lnTo>
                  <a:pt x="108369" y="39903"/>
                </a:lnTo>
                <a:close/>
              </a:path>
              <a:path w="290829" h="290829">
                <a:moveTo>
                  <a:pt x="195699" y="107962"/>
                </a:moveTo>
                <a:lnTo>
                  <a:pt x="179247" y="107962"/>
                </a:lnTo>
                <a:lnTo>
                  <a:pt x="180047" y="108267"/>
                </a:lnTo>
                <a:lnTo>
                  <a:pt x="182041" y="109867"/>
                </a:lnTo>
                <a:lnTo>
                  <a:pt x="182956" y="110274"/>
                </a:lnTo>
                <a:lnTo>
                  <a:pt x="190969" y="110274"/>
                </a:lnTo>
                <a:lnTo>
                  <a:pt x="194779" y="108775"/>
                </a:lnTo>
                <a:lnTo>
                  <a:pt x="195699" y="107962"/>
                </a:lnTo>
                <a:close/>
              </a:path>
              <a:path w="290829" h="290829">
                <a:moveTo>
                  <a:pt x="203212" y="100647"/>
                </a:moveTo>
                <a:lnTo>
                  <a:pt x="170827" y="100647"/>
                </a:lnTo>
                <a:lnTo>
                  <a:pt x="171526" y="101345"/>
                </a:lnTo>
                <a:lnTo>
                  <a:pt x="173126" y="104165"/>
                </a:lnTo>
                <a:lnTo>
                  <a:pt x="173824" y="104863"/>
                </a:lnTo>
                <a:lnTo>
                  <a:pt x="175031" y="104863"/>
                </a:lnTo>
                <a:lnTo>
                  <a:pt x="175729" y="105460"/>
                </a:lnTo>
                <a:lnTo>
                  <a:pt x="177342" y="107873"/>
                </a:lnTo>
                <a:lnTo>
                  <a:pt x="178041" y="108369"/>
                </a:lnTo>
                <a:lnTo>
                  <a:pt x="179247" y="107962"/>
                </a:lnTo>
                <a:lnTo>
                  <a:pt x="195699" y="107962"/>
                </a:lnTo>
                <a:lnTo>
                  <a:pt x="198183" y="105765"/>
                </a:lnTo>
                <a:lnTo>
                  <a:pt x="198793" y="105765"/>
                </a:lnTo>
                <a:lnTo>
                  <a:pt x="199796" y="104863"/>
                </a:lnTo>
                <a:lnTo>
                  <a:pt x="202603" y="101257"/>
                </a:lnTo>
                <a:lnTo>
                  <a:pt x="203212" y="100647"/>
                </a:lnTo>
                <a:close/>
              </a:path>
              <a:path w="290829" h="290829">
                <a:moveTo>
                  <a:pt x="110558" y="40985"/>
                </a:moveTo>
                <a:lnTo>
                  <a:pt x="111671" y="42113"/>
                </a:lnTo>
                <a:lnTo>
                  <a:pt x="111887" y="42303"/>
                </a:lnTo>
                <a:lnTo>
                  <a:pt x="110558" y="40985"/>
                </a:lnTo>
                <a:close/>
              </a:path>
              <a:path w="290829" h="290829">
                <a:moveTo>
                  <a:pt x="125717" y="0"/>
                </a:moveTo>
                <a:lnTo>
                  <a:pt x="124307" y="304"/>
                </a:lnTo>
                <a:lnTo>
                  <a:pt x="122301" y="1904"/>
                </a:lnTo>
                <a:lnTo>
                  <a:pt x="121107" y="2412"/>
                </a:lnTo>
                <a:lnTo>
                  <a:pt x="118287" y="2819"/>
                </a:lnTo>
                <a:lnTo>
                  <a:pt x="116992" y="3619"/>
                </a:lnTo>
                <a:lnTo>
                  <a:pt x="114579" y="6426"/>
                </a:lnTo>
                <a:lnTo>
                  <a:pt x="113588" y="7416"/>
                </a:lnTo>
                <a:lnTo>
                  <a:pt x="111975" y="8623"/>
                </a:lnTo>
                <a:lnTo>
                  <a:pt x="110871" y="9728"/>
                </a:lnTo>
                <a:lnTo>
                  <a:pt x="109473" y="11341"/>
                </a:lnTo>
                <a:lnTo>
                  <a:pt x="107162" y="13944"/>
                </a:lnTo>
                <a:lnTo>
                  <a:pt x="106768" y="14338"/>
                </a:lnTo>
                <a:lnTo>
                  <a:pt x="103759" y="17741"/>
                </a:lnTo>
                <a:lnTo>
                  <a:pt x="102260" y="21564"/>
                </a:lnTo>
                <a:lnTo>
                  <a:pt x="102260" y="25768"/>
                </a:lnTo>
                <a:lnTo>
                  <a:pt x="102057" y="27368"/>
                </a:lnTo>
                <a:lnTo>
                  <a:pt x="102057" y="28371"/>
                </a:lnTo>
                <a:lnTo>
                  <a:pt x="102450" y="29171"/>
                </a:lnTo>
                <a:lnTo>
                  <a:pt x="104063" y="32880"/>
                </a:lnTo>
                <a:lnTo>
                  <a:pt x="104355" y="33693"/>
                </a:lnTo>
                <a:lnTo>
                  <a:pt x="104355" y="34086"/>
                </a:lnTo>
                <a:lnTo>
                  <a:pt x="104863" y="34797"/>
                </a:lnTo>
                <a:lnTo>
                  <a:pt x="107467" y="37896"/>
                </a:lnTo>
                <a:lnTo>
                  <a:pt x="111887" y="42303"/>
                </a:lnTo>
                <a:lnTo>
                  <a:pt x="176225" y="42303"/>
                </a:lnTo>
                <a:lnTo>
                  <a:pt x="138938" y="5016"/>
                </a:lnTo>
                <a:lnTo>
                  <a:pt x="135940" y="1816"/>
                </a:lnTo>
                <a:lnTo>
                  <a:pt x="132130" y="215"/>
                </a:lnTo>
                <a:lnTo>
                  <a:pt x="127520" y="215"/>
                </a:lnTo>
                <a:lnTo>
                  <a:pt x="1257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587058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6852729" y="3033596"/>
            <a:ext cx="2171065" cy="789305"/>
            <a:chOff x="6852729" y="3033596"/>
            <a:chExt cx="2171065" cy="789305"/>
          </a:xfrm>
        </p:grpSpPr>
        <p:sp>
          <p:nvSpPr>
            <p:cNvPr id="29" name="object 29"/>
            <p:cNvSpPr/>
            <p:nvPr/>
          </p:nvSpPr>
          <p:spPr>
            <a:xfrm>
              <a:off x="6852729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40" h="274954">
                  <a:moveTo>
                    <a:pt x="286804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804" y="245402"/>
                  </a:lnTo>
                  <a:close/>
                </a:path>
                <a:path w="294640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604" y="222872"/>
                  </a:lnTo>
                  <a:lnTo>
                    <a:pt x="19519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93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40" h="274954">
                  <a:moveTo>
                    <a:pt x="78587" y="98107"/>
                  </a:moveTo>
                  <a:lnTo>
                    <a:pt x="39306" y="98107"/>
                  </a:lnTo>
                  <a:lnTo>
                    <a:pt x="39293" y="216001"/>
                  </a:lnTo>
                  <a:lnTo>
                    <a:pt x="78587" y="216001"/>
                  </a:lnTo>
                  <a:lnTo>
                    <a:pt x="78587" y="98107"/>
                  </a:lnTo>
                  <a:close/>
                </a:path>
                <a:path w="294640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40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40" h="274954">
                  <a:moveTo>
                    <a:pt x="255295" y="98107"/>
                  </a:moveTo>
                  <a:lnTo>
                    <a:pt x="216001" y="98107"/>
                  </a:lnTo>
                  <a:lnTo>
                    <a:pt x="216001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40" h="274954">
                  <a:moveTo>
                    <a:pt x="274802" y="78600"/>
                  </a:moveTo>
                  <a:lnTo>
                    <a:pt x="19519" y="78600"/>
                  </a:lnTo>
                  <a:lnTo>
                    <a:pt x="19697" y="81343"/>
                  </a:lnTo>
                  <a:lnTo>
                    <a:pt x="20802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96" y="88391"/>
                  </a:lnTo>
                  <a:lnTo>
                    <a:pt x="269773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40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91814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04" y="0"/>
                  </a:lnTo>
                  <a:lnTo>
                    <a:pt x="35056" y="4511"/>
                  </a:lnTo>
                  <a:lnTo>
                    <a:pt x="16810" y="16816"/>
                  </a:lnTo>
                  <a:lnTo>
                    <a:pt x="4509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09" y="753755"/>
                  </a:lnTo>
                  <a:lnTo>
                    <a:pt x="16810" y="772006"/>
                  </a:lnTo>
                  <a:lnTo>
                    <a:pt x="35056" y="784310"/>
                  </a:lnTo>
                  <a:lnTo>
                    <a:pt x="57404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8129426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6384188" y="3188480"/>
            <a:ext cx="2639060" cy="1159510"/>
            <a:chOff x="6384188" y="3188480"/>
            <a:chExt cx="2639060" cy="1159510"/>
          </a:xfrm>
        </p:grpSpPr>
        <p:sp>
          <p:nvSpPr>
            <p:cNvPr id="33" name="object 33"/>
            <p:cNvSpPr/>
            <p:nvPr/>
          </p:nvSpPr>
          <p:spPr>
            <a:xfrm>
              <a:off x="8229115" y="318848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65409" y="149377"/>
                  </a:moveTo>
                  <a:lnTo>
                    <a:pt x="132930" y="149377"/>
                  </a:lnTo>
                  <a:lnTo>
                    <a:pt x="175945" y="192366"/>
                  </a:lnTo>
                  <a:lnTo>
                    <a:pt x="171132" y="197180"/>
                  </a:lnTo>
                  <a:lnTo>
                    <a:pt x="168719" y="202501"/>
                  </a:lnTo>
                  <a:lnTo>
                    <a:pt x="168719" y="214325"/>
                  </a:lnTo>
                  <a:lnTo>
                    <a:pt x="170815" y="219341"/>
                  </a:lnTo>
                  <a:lnTo>
                    <a:pt x="175031" y="223354"/>
                  </a:lnTo>
                  <a:lnTo>
                    <a:pt x="236080" y="284695"/>
                  </a:lnTo>
                  <a:lnTo>
                    <a:pt x="240296" y="288709"/>
                  </a:lnTo>
                  <a:lnTo>
                    <a:pt x="245300" y="290715"/>
                  </a:lnTo>
                  <a:lnTo>
                    <a:pt x="256921" y="290715"/>
                  </a:lnTo>
                  <a:lnTo>
                    <a:pt x="262051" y="288709"/>
                  </a:lnTo>
                  <a:lnTo>
                    <a:pt x="266446" y="284695"/>
                  </a:lnTo>
                  <a:lnTo>
                    <a:pt x="284492" y="266357"/>
                  </a:lnTo>
                  <a:lnTo>
                    <a:pt x="288505" y="262343"/>
                  </a:lnTo>
                  <a:lnTo>
                    <a:pt x="290512" y="257340"/>
                  </a:lnTo>
                  <a:lnTo>
                    <a:pt x="290512" y="245503"/>
                  </a:lnTo>
                  <a:lnTo>
                    <a:pt x="288505" y="240398"/>
                  </a:lnTo>
                  <a:lnTo>
                    <a:pt x="284492" y="235978"/>
                  </a:lnTo>
                  <a:lnTo>
                    <a:pt x="224362" y="176136"/>
                  </a:lnTo>
                  <a:lnTo>
                    <a:pt x="192176" y="176136"/>
                  </a:lnTo>
                  <a:lnTo>
                    <a:pt x="165409" y="149377"/>
                  </a:lnTo>
                  <a:close/>
                </a:path>
                <a:path w="290829" h="290829">
                  <a:moveTo>
                    <a:pt x="29375" y="102450"/>
                  </a:moveTo>
                  <a:lnTo>
                    <a:pt x="21361" y="102450"/>
                  </a:lnTo>
                  <a:lnTo>
                    <a:pt x="17551" y="103962"/>
                  </a:lnTo>
                  <a:lnTo>
                    <a:pt x="14135" y="106972"/>
                  </a:lnTo>
                  <a:lnTo>
                    <a:pt x="13944" y="106972"/>
                  </a:lnTo>
                  <a:lnTo>
                    <a:pt x="1511" y="122110"/>
                  </a:lnTo>
                  <a:lnTo>
                    <a:pt x="304" y="124904"/>
                  </a:lnTo>
                  <a:lnTo>
                    <a:pt x="0" y="126314"/>
                  </a:lnTo>
                  <a:lnTo>
                    <a:pt x="0" y="132321"/>
                  </a:lnTo>
                  <a:lnTo>
                    <a:pt x="1612" y="136143"/>
                  </a:lnTo>
                  <a:lnTo>
                    <a:pt x="4813" y="139141"/>
                  </a:lnTo>
                  <a:lnTo>
                    <a:pt x="73380" y="207708"/>
                  </a:lnTo>
                  <a:lnTo>
                    <a:pt x="76390" y="210921"/>
                  </a:lnTo>
                  <a:lnTo>
                    <a:pt x="80200" y="212521"/>
                  </a:lnTo>
                  <a:lnTo>
                    <a:pt x="86614" y="212521"/>
                  </a:lnTo>
                  <a:lnTo>
                    <a:pt x="88023" y="212216"/>
                  </a:lnTo>
                  <a:lnTo>
                    <a:pt x="90030" y="211023"/>
                  </a:lnTo>
                  <a:lnTo>
                    <a:pt x="91236" y="210515"/>
                  </a:lnTo>
                  <a:lnTo>
                    <a:pt x="94030" y="209715"/>
                  </a:lnTo>
                  <a:lnTo>
                    <a:pt x="95338" y="208813"/>
                  </a:lnTo>
                  <a:lnTo>
                    <a:pt x="97739" y="206006"/>
                  </a:lnTo>
                  <a:lnTo>
                    <a:pt x="98742" y="205104"/>
                  </a:lnTo>
                  <a:lnTo>
                    <a:pt x="100342" y="204304"/>
                  </a:lnTo>
                  <a:lnTo>
                    <a:pt x="101447" y="203199"/>
                  </a:lnTo>
                  <a:lnTo>
                    <a:pt x="104254" y="199593"/>
                  </a:lnTo>
                  <a:lnTo>
                    <a:pt x="105155" y="198589"/>
                  </a:lnTo>
                  <a:lnTo>
                    <a:pt x="105562" y="198386"/>
                  </a:lnTo>
                  <a:lnTo>
                    <a:pt x="108572" y="194983"/>
                  </a:lnTo>
                  <a:lnTo>
                    <a:pt x="110070" y="191173"/>
                  </a:lnTo>
                  <a:lnTo>
                    <a:pt x="110070" y="186969"/>
                  </a:lnTo>
                  <a:lnTo>
                    <a:pt x="109867" y="185762"/>
                  </a:lnTo>
                  <a:lnTo>
                    <a:pt x="109867" y="184759"/>
                  </a:lnTo>
                  <a:lnTo>
                    <a:pt x="110274" y="183146"/>
                  </a:lnTo>
                  <a:lnTo>
                    <a:pt x="109969" y="182257"/>
                  </a:lnTo>
                  <a:lnTo>
                    <a:pt x="108369" y="180238"/>
                  </a:lnTo>
                  <a:lnTo>
                    <a:pt x="107962" y="179438"/>
                  </a:lnTo>
                  <a:lnTo>
                    <a:pt x="107962" y="178244"/>
                  </a:lnTo>
                  <a:lnTo>
                    <a:pt x="107467" y="177444"/>
                  </a:lnTo>
                  <a:lnTo>
                    <a:pt x="100444" y="170421"/>
                  </a:lnTo>
                  <a:lnTo>
                    <a:pt x="111875" y="170421"/>
                  </a:lnTo>
                  <a:lnTo>
                    <a:pt x="132930" y="149377"/>
                  </a:lnTo>
                  <a:lnTo>
                    <a:pt x="165409" y="149377"/>
                  </a:lnTo>
                  <a:lnTo>
                    <a:pt x="149161" y="133134"/>
                  </a:lnTo>
                  <a:lnTo>
                    <a:pt x="170218" y="112077"/>
                  </a:lnTo>
                  <a:lnTo>
                    <a:pt x="42100" y="112077"/>
                  </a:lnTo>
                  <a:lnTo>
                    <a:pt x="40500" y="110477"/>
                  </a:lnTo>
                  <a:lnTo>
                    <a:pt x="40445" y="110346"/>
                  </a:lnTo>
                  <a:lnTo>
                    <a:pt x="38798" y="108978"/>
                  </a:lnTo>
                  <a:lnTo>
                    <a:pt x="38100" y="108267"/>
                  </a:lnTo>
                  <a:lnTo>
                    <a:pt x="33083" y="104355"/>
                  </a:lnTo>
                  <a:lnTo>
                    <a:pt x="32283" y="103962"/>
                  </a:lnTo>
                  <a:lnTo>
                    <a:pt x="30276" y="102755"/>
                  </a:lnTo>
                  <a:lnTo>
                    <a:pt x="29375" y="102450"/>
                  </a:lnTo>
                  <a:close/>
                </a:path>
                <a:path w="290829" h="290829">
                  <a:moveTo>
                    <a:pt x="213931" y="168922"/>
                  </a:moveTo>
                  <a:lnTo>
                    <a:pt x="202298" y="168922"/>
                  </a:lnTo>
                  <a:lnTo>
                    <a:pt x="196989" y="171322"/>
                  </a:lnTo>
                  <a:lnTo>
                    <a:pt x="192176" y="176136"/>
                  </a:lnTo>
                  <a:lnTo>
                    <a:pt x="224362" y="176136"/>
                  </a:lnTo>
                  <a:lnTo>
                    <a:pt x="223456" y="175234"/>
                  </a:lnTo>
                  <a:lnTo>
                    <a:pt x="219036" y="171018"/>
                  </a:lnTo>
                  <a:lnTo>
                    <a:pt x="213931" y="168922"/>
                  </a:lnTo>
                  <a:close/>
                </a:path>
                <a:path w="290829" h="290829">
                  <a:moveTo>
                    <a:pt x="111875" y="170421"/>
                  </a:moveTo>
                  <a:lnTo>
                    <a:pt x="100444" y="170421"/>
                  </a:lnTo>
                  <a:lnTo>
                    <a:pt x="102057" y="172021"/>
                  </a:lnTo>
                  <a:lnTo>
                    <a:pt x="103962" y="172821"/>
                  </a:lnTo>
                  <a:lnTo>
                    <a:pt x="108369" y="172821"/>
                  </a:lnTo>
                  <a:lnTo>
                    <a:pt x="110274" y="172021"/>
                  </a:lnTo>
                  <a:lnTo>
                    <a:pt x="111875" y="170421"/>
                  </a:lnTo>
                  <a:close/>
                </a:path>
                <a:path w="290829" h="290829">
                  <a:moveTo>
                    <a:pt x="40445" y="110346"/>
                  </a:moveTo>
                  <a:lnTo>
                    <a:pt x="40500" y="110477"/>
                  </a:lnTo>
                  <a:lnTo>
                    <a:pt x="42100" y="112077"/>
                  </a:lnTo>
                  <a:lnTo>
                    <a:pt x="41910" y="111671"/>
                  </a:lnTo>
                  <a:lnTo>
                    <a:pt x="41198" y="110972"/>
                  </a:lnTo>
                  <a:lnTo>
                    <a:pt x="40445" y="110346"/>
                  </a:lnTo>
                  <a:close/>
                </a:path>
                <a:path w="290829" h="290829">
                  <a:moveTo>
                    <a:pt x="108369" y="39903"/>
                  </a:moveTo>
                  <a:lnTo>
                    <a:pt x="103962" y="39903"/>
                  </a:lnTo>
                  <a:lnTo>
                    <a:pt x="102057" y="40703"/>
                  </a:lnTo>
                  <a:lnTo>
                    <a:pt x="40500" y="102260"/>
                  </a:lnTo>
                  <a:lnTo>
                    <a:pt x="39785" y="103962"/>
                  </a:lnTo>
                  <a:lnTo>
                    <a:pt x="39785" y="108775"/>
                  </a:lnTo>
                  <a:lnTo>
                    <a:pt x="40445" y="110346"/>
                  </a:lnTo>
                  <a:lnTo>
                    <a:pt x="41198" y="110972"/>
                  </a:lnTo>
                  <a:lnTo>
                    <a:pt x="41910" y="111671"/>
                  </a:lnTo>
                  <a:lnTo>
                    <a:pt x="42100" y="112077"/>
                  </a:lnTo>
                  <a:lnTo>
                    <a:pt x="170218" y="112077"/>
                  </a:lnTo>
                  <a:lnTo>
                    <a:pt x="171818" y="110477"/>
                  </a:lnTo>
                  <a:lnTo>
                    <a:pt x="172544" y="108775"/>
                  </a:lnTo>
                  <a:lnTo>
                    <a:pt x="172544" y="103962"/>
                  </a:lnTo>
                  <a:lnTo>
                    <a:pt x="171818" y="102260"/>
                  </a:lnTo>
                  <a:lnTo>
                    <a:pt x="170218" y="100647"/>
                  </a:lnTo>
                  <a:lnTo>
                    <a:pt x="203205" y="100647"/>
                  </a:lnTo>
                  <a:lnTo>
                    <a:pt x="203695" y="100152"/>
                  </a:lnTo>
                  <a:lnTo>
                    <a:pt x="205308" y="99352"/>
                  </a:lnTo>
                  <a:lnTo>
                    <a:pt x="206311" y="98348"/>
                  </a:lnTo>
                  <a:lnTo>
                    <a:pt x="208724" y="95135"/>
                  </a:lnTo>
                  <a:lnTo>
                    <a:pt x="209511" y="93840"/>
                  </a:lnTo>
                  <a:lnTo>
                    <a:pt x="212013" y="87820"/>
                  </a:lnTo>
                  <a:lnTo>
                    <a:pt x="212331" y="86423"/>
                  </a:lnTo>
                  <a:lnTo>
                    <a:pt x="212331" y="80403"/>
                  </a:lnTo>
                  <a:lnTo>
                    <a:pt x="210718" y="76593"/>
                  </a:lnTo>
                  <a:lnTo>
                    <a:pt x="207518" y="73583"/>
                  </a:lnTo>
                  <a:lnTo>
                    <a:pt x="176232" y="42303"/>
                  </a:lnTo>
                  <a:lnTo>
                    <a:pt x="111887" y="42303"/>
                  </a:lnTo>
                  <a:lnTo>
                    <a:pt x="110274" y="40703"/>
                  </a:lnTo>
                  <a:lnTo>
                    <a:pt x="108369" y="39903"/>
                  </a:lnTo>
                  <a:close/>
                </a:path>
                <a:path w="290829" h="290829">
                  <a:moveTo>
                    <a:pt x="195699" y="107962"/>
                  </a:moveTo>
                  <a:lnTo>
                    <a:pt x="179235" y="107962"/>
                  </a:lnTo>
                  <a:lnTo>
                    <a:pt x="180047" y="108267"/>
                  </a:lnTo>
                  <a:lnTo>
                    <a:pt x="182054" y="109867"/>
                  </a:lnTo>
                  <a:lnTo>
                    <a:pt x="182943" y="110274"/>
                  </a:lnTo>
                  <a:lnTo>
                    <a:pt x="190969" y="110274"/>
                  </a:lnTo>
                  <a:lnTo>
                    <a:pt x="194779" y="108775"/>
                  </a:lnTo>
                  <a:lnTo>
                    <a:pt x="195699" y="107962"/>
                  </a:lnTo>
                  <a:close/>
                </a:path>
                <a:path w="290829" h="290829">
                  <a:moveTo>
                    <a:pt x="203205" y="100647"/>
                  </a:moveTo>
                  <a:lnTo>
                    <a:pt x="170815" y="100647"/>
                  </a:lnTo>
                  <a:lnTo>
                    <a:pt x="171526" y="101345"/>
                  </a:lnTo>
                  <a:lnTo>
                    <a:pt x="173126" y="104165"/>
                  </a:lnTo>
                  <a:lnTo>
                    <a:pt x="173824" y="104863"/>
                  </a:lnTo>
                  <a:lnTo>
                    <a:pt x="175031" y="104863"/>
                  </a:lnTo>
                  <a:lnTo>
                    <a:pt x="175729" y="105460"/>
                  </a:lnTo>
                  <a:lnTo>
                    <a:pt x="177342" y="107873"/>
                  </a:lnTo>
                  <a:lnTo>
                    <a:pt x="178041" y="108369"/>
                  </a:lnTo>
                  <a:lnTo>
                    <a:pt x="179235" y="107962"/>
                  </a:lnTo>
                  <a:lnTo>
                    <a:pt x="195699" y="107962"/>
                  </a:lnTo>
                  <a:lnTo>
                    <a:pt x="198183" y="105765"/>
                  </a:lnTo>
                  <a:lnTo>
                    <a:pt x="198780" y="105765"/>
                  </a:lnTo>
                  <a:lnTo>
                    <a:pt x="199783" y="104863"/>
                  </a:lnTo>
                  <a:lnTo>
                    <a:pt x="202603" y="101257"/>
                  </a:lnTo>
                  <a:lnTo>
                    <a:pt x="203205" y="100647"/>
                  </a:lnTo>
                  <a:close/>
                </a:path>
                <a:path w="290829" h="290829">
                  <a:moveTo>
                    <a:pt x="125704" y="0"/>
                  </a:moveTo>
                  <a:lnTo>
                    <a:pt x="124307" y="304"/>
                  </a:lnTo>
                  <a:lnTo>
                    <a:pt x="122301" y="1904"/>
                  </a:lnTo>
                  <a:lnTo>
                    <a:pt x="121094" y="2412"/>
                  </a:lnTo>
                  <a:lnTo>
                    <a:pt x="118287" y="2819"/>
                  </a:lnTo>
                  <a:lnTo>
                    <a:pt x="116992" y="3619"/>
                  </a:lnTo>
                  <a:lnTo>
                    <a:pt x="114579" y="6426"/>
                  </a:lnTo>
                  <a:lnTo>
                    <a:pt x="113576" y="7416"/>
                  </a:lnTo>
                  <a:lnTo>
                    <a:pt x="111975" y="8623"/>
                  </a:lnTo>
                  <a:lnTo>
                    <a:pt x="110871" y="9728"/>
                  </a:lnTo>
                  <a:lnTo>
                    <a:pt x="108077" y="12941"/>
                  </a:lnTo>
                  <a:lnTo>
                    <a:pt x="107162" y="13944"/>
                  </a:lnTo>
                  <a:lnTo>
                    <a:pt x="106756" y="14338"/>
                  </a:lnTo>
                  <a:lnTo>
                    <a:pt x="103759" y="17741"/>
                  </a:lnTo>
                  <a:lnTo>
                    <a:pt x="102260" y="21564"/>
                  </a:lnTo>
                  <a:lnTo>
                    <a:pt x="102260" y="25768"/>
                  </a:lnTo>
                  <a:lnTo>
                    <a:pt x="102057" y="27368"/>
                  </a:lnTo>
                  <a:lnTo>
                    <a:pt x="102057" y="28371"/>
                  </a:lnTo>
                  <a:lnTo>
                    <a:pt x="102450" y="29171"/>
                  </a:lnTo>
                  <a:lnTo>
                    <a:pt x="104051" y="32880"/>
                  </a:lnTo>
                  <a:lnTo>
                    <a:pt x="104368" y="33693"/>
                  </a:lnTo>
                  <a:lnTo>
                    <a:pt x="104368" y="34086"/>
                  </a:lnTo>
                  <a:lnTo>
                    <a:pt x="104863" y="34797"/>
                  </a:lnTo>
                  <a:lnTo>
                    <a:pt x="107467" y="37896"/>
                  </a:lnTo>
                  <a:lnTo>
                    <a:pt x="111887" y="42303"/>
                  </a:lnTo>
                  <a:lnTo>
                    <a:pt x="176232" y="42303"/>
                  </a:lnTo>
                  <a:lnTo>
                    <a:pt x="138938" y="5016"/>
                  </a:lnTo>
                  <a:lnTo>
                    <a:pt x="135940" y="1816"/>
                  </a:lnTo>
                  <a:lnTo>
                    <a:pt x="132118" y="215"/>
                  </a:lnTo>
                  <a:lnTo>
                    <a:pt x="127520" y="215"/>
                  </a:lnTo>
                  <a:lnTo>
                    <a:pt x="1257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384188" y="4226724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34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34" y="5397"/>
                  </a:lnTo>
                  <a:lnTo>
                    <a:pt x="2639034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85356" y="4111069"/>
              <a:ext cx="236689" cy="236702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6398481" y="1638057"/>
            <a:ext cx="2616835" cy="9804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1800" spc="-45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Plus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 larger businesses with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established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trading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strategy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71549" y="4422122"/>
            <a:ext cx="2290445" cy="711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Freight</a:t>
            </a:r>
            <a:endParaRPr sz="140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Multi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currency</a:t>
            </a:r>
            <a:endParaRPr sz="140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activity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dashboards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850549" y="3530760"/>
            <a:ext cx="826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Marketplace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0116226" y="3033596"/>
            <a:ext cx="2171065" cy="789305"/>
            <a:chOff x="10116226" y="3033596"/>
            <a:chExt cx="2171065" cy="789305"/>
          </a:xfrm>
        </p:grpSpPr>
        <p:sp>
          <p:nvSpPr>
            <p:cNvPr id="40" name="object 40"/>
            <p:cNvSpPr/>
            <p:nvPr/>
          </p:nvSpPr>
          <p:spPr>
            <a:xfrm>
              <a:off x="10116226" y="3199811"/>
              <a:ext cx="294640" cy="274955"/>
            </a:xfrm>
            <a:custGeom>
              <a:avLst/>
              <a:gdLst/>
              <a:ahLst/>
              <a:cxnLst/>
              <a:rect l="l" t="t" r="r" b="b"/>
              <a:pathLst>
                <a:path w="294640" h="274954">
                  <a:moveTo>
                    <a:pt x="286791" y="245402"/>
                  </a:moveTo>
                  <a:lnTo>
                    <a:pt x="10718" y="245402"/>
                  </a:lnTo>
                  <a:lnTo>
                    <a:pt x="7607" y="245579"/>
                  </a:lnTo>
                  <a:lnTo>
                    <a:pt x="5041" y="246595"/>
                  </a:lnTo>
                  <a:lnTo>
                    <a:pt x="1015" y="250253"/>
                  </a:lnTo>
                  <a:lnTo>
                    <a:pt x="0" y="252539"/>
                  </a:lnTo>
                  <a:lnTo>
                    <a:pt x="0" y="274802"/>
                  </a:lnTo>
                  <a:lnTo>
                    <a:pt x="294309" y="274802"/>
                  </a:lnTo>
                  <a:lnTo>
                    <a:pt x="294226" y="252539"/>
                  </a:lnTo>
                  <a:lnTo>
                    <a:pt x="293306" y="250431"/>
                  </a:lnTo>
                  <a:lnTo>
                    <a:pt x="289280" y="246405"/>
                  </a:lnTo>
                  <a:lnTo>
                    <a:pt x="286791" y="245402"/>
                  </a:lnTo>
                  <a:close/>
                </a:path>
                <a:path w="294640" h="274954">
                  <a:moveTo>
                    <a:pt x="27482" y="215811"/>
                  </a:moveTo>
                  <a:lnTo>
                    <a:pt x="25006" y="216725"/>
                  </a:lnTo>
                  <a:lnTo>
                    <a:pt x="20612" y="220764"/>
                  </a:lnTo>
                  <a:lnTo>
                    <a:pt x="19604" y="222872"/>
                  </a:lnTo>
                  <a:lnTo>
                    <a:pt x="19519" y="235508"/>
                  </a:lnTo>
                  <a:lnTo>
                    <a:pt x="274802" y="235508"/>
                  </a:lnTo>
                  <a:lnTo>
                    <a:pt x="274802" y="225615"/>
                  </a:lnTo>
                  <a:lnTo>
                    <a:pt x="274993" y="222872"/>
                  </a:lnTo>
                  <a:lnTo>
                    <a:pt x="273977" y="220573"/>
                  </a:lnTo>
                  <a:lnTo>
                    <a:pt x="269582" y="216915"/>
                  </a:lnTo>
                  <a:lnTo>
                    <a:pt x="267106" y="216001"/>
                  </a:lnTo>
                  <a:lnTo>
                    <a:pt x="30225" y="216001"/>
                  </a:lnTo>
                  <a:lnTo>
                    <a:pt x="27482" y="215811"/>
                  </a:lnTo>
                  <a:close/>
                </a:path>
                <a:path w="294640" h="274954">
                  <a:moveTo>
                    <a:pt x="78600" y="98107"/>
                  </a:moveTo>
                  <a:lnTo>
                    <a:pt x="39293" y="98107"/>
                  </a:lnTo>
                  <a:lnTo>
                    <a:pt x="39293" y="216001"/>
                  </a:lnTo>
                  <a:lnTo>
                    <a:pt x="78600" y="216001"/>
                  </a:lnTo>
                  <a:lnTo>
                    <a:pt x="78600" y="98107"/>
                  </a:lnTo>
                  <a:close/>
                </a:path>
                <a:path w="294640" h="274954">
                  <a:moveTo>
                    <a:pt x="137401" y="98107"/>
                  </a:moveTo>
                  <a:lnTo>
                    <a:pt x="98107" y="98107"/>
                  </a:lnTo>
                  <a:lnTo>
                    <a:pt x="98107" y="216001"/>
                  </a:lnTo>
                  <a:lnTo>
                    <a:pt x="137401" y="216001"/>
                  </a:lnTo>
                  <a:lnTo>
                    <a:pt x="137401" y="98107"/>
                  </a:lnTo>
                  <a:close/>
                </a:path>
                <a:path w="294640" h="274954">
                  <a:moveTo>
                    <a:pt x="196214" y="98107"/>
                  </a:moveTo>
                  <a:lnTo>
                    <a:pt x="156908" y="98107"/>
                  </a:lnTo>
                  <a:lnTo>
                    <a:pt x="156908" y="216001"/>
                  </a:lnTo>
                  <a:lnTo>
                    <a:pt x="196214" y="216001"/>
                  </a:lnTo>
                  <a:lnTo>
                    <a:pt x="196214" y="98107"/>
                  </a:lnTo>
                  <a:close/>
                </a:path>
                <a:path w="294640" h="274954">
                  <a:moveTo>
                    <a:pt x="255295" y="98107"/>
                  </a:moveTo>
                  <a:lnTo>
                    <a:pt x="215988" y="98107"/>
                  </a:lnTo>
                  <a:lnTo>
                    <a:pt x="215988" y="216001"/>
                  </a:lnTo>
                  <a:lnTo>
                    <a:pt x="255295" y="216001"/>
                  </a:lnTo>
                  <a:lnTo>
                    <a:pt x="255295" y="98107"/>
                  </a:lnTo>
                  <a:close/>
                </a:path>
                <a:path w="294640" h="274954">
                  <a:moveTo>
                    <a:pt x="274802" y="78600"/>
                  </a:moveTo>
                  <a:lnTo>
                    <a:pt x="19519" y="78600"/>
                  </a:lnTo>
                  <a:lnTo>
                    <a:pt x="19684" y="81343"/>
                  </a:lnTo>
                  <a:lnTo>
                    <a:pt x="20789" y="83629"/>
                  </a:lnTo>
                  <a:lnTo>
                    <a:pt x="24828" y="87299"/>
                  </a:lnTo>
                  <a:lnTo>
                    <a:pt x="27292" y="88214"/>
                  </a:lnTo>
                  <a:lnTo>
                    <a:pt x="264363" y="88214"/>
                  </a:lnTo>
                  <a:lnTo>
                    <a:pt x="267284" y="88391"/>
                  </a:lnTo>
                  <a:lnTo>
                    <a:pt x="269773" y="87477"/>
                  </a:lnTo>
                  <a:lnTo>
                    <a:pt x="273799" y="83451"/>
                  </a:lnTo>
                  <a:lnTo>
                    <a:pt x="274719" y="81343"/>
                  </a:lnTo>
                  <a:lnTo>
                    <a:pt x="274802" y="78600"/>
                  </a:lnTo>
                  <a:close/>
                </a:path>
                <a:path w="294640" h="274954">
                  <a:moveTo>
                    <a:pt x="147294" y="0"/>
                  </a:moveTo>
                  <a:lnTo>
                    <a:pt x="0" y="58813"/>
                  </a:lnTo>
                  <a:lnTo>
                    <a:pt x="0" y="78600"/>
                  </a:lnTo>
                  <a:lnTo>
                    <a:pt x="294309" y="78600"/>
                  </a:lnTo>
                  <a:lnTo>
                    <a:pt x="294309" y="58813"/>
                  </a:lnTo>
                  <a:lnTo>
                    <a:pt x="1472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1055305" y="3033596"/>
              <a:ext cx="1231900" cy="789305"/>
            </a:xfrm>
            <a:custGeom>
              <a:avLst/>
              <a:gdLst/>
              <a:ahLst/>
              <a:cxnLst/>
              <a:rect l="l" t="t" r="r" b="b"/>
              <a:pathLst>
                <a:path w="1231900" h="789304">
                  <a:moveTo>
                    <a:pt x="1174000" y="0"/>
                  </a:moveTo>
                  <a:lnTo>
                    <a:pt x="57416" y="0"/>
                  </a:lnTo>
                  <a:lnTo>
                    <a:pt x="35066" y="4511"/>
                  </a:lnTo>
                  <a:lnTo>
                    <a:pt x="16816" y="16816"/>
                  </a:lnTo>
                  <a:lnTo>
                    <a:pt x="4511" y="35066"/>
                  </a:lnTo>
                  <a:lnTo>
                    <a:pt x="0" y="57416"/>
                  </a:lnTo>
                  <a:lnTo>
                    <a:pt x="0" y="731405"/>
                  </a:lnTo>
                  <a:lnTo>
                    <a:pt x="4511" y="753755"/>
                  </a:lnTo>
                  <a:lnTo>
                    <a:pt x="16816" y="772006"/>
                  </a:lnTo>
                  <a:lnTo>
                    <a:pt x="35066" y="784310"/>
                  </a:lnTo>
                  <a:lnTo>
                    <a:pt x="57416" y="788822"/>
                  </a:lnTo>
                  <a:lnTo>
                    <a:pt x="1174000" y="788822"/>
                  </a:lnTo>
                  <a:lnTo>
                    <a:pt x="1196350" y="784310"/>
                  </a:lnTo>
                  <a:lnTo>
                    <a:pt x="1214601" y="772006"/>
                  </a:lnTo>
                  <a:lnTo>
                    <a:pt x="1226905" y="753755"/>
                  </a:lnTo>
                  <a:lnTo>
                    <a:pt x="1231417" y="731405"/>
                  </a:lnTo>
                  <a:lnTo>
                    <a:pt x="1231417" y="57416"/>
                  </a:lnTo>
                  <a:lnTo>
                    <a:pt x="1226905" y="35066"/>
                  </a:lnTo>
                  <a:lnTo>
                    <a:pt x="1214601" y="16816"/>
                  </a:lnTo>
                  <a:lnTo>
                    <a:pt x="1196350" y="4511"/>
                  </a:lnTo>
                  <a:lnTo>
                    <a:pt x="1174000" y="0"/>
                  </a:lnTo>
                  <a:close/>
                </a:path>
              </a:pathLst>
            </a:custGeom>
            <a:solidFill>
              <a:srgbClr val="04B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11392916" y="3530760"/>
            <a:ext cx="556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Catamaran SemiBold"/>
                <a:cs typeface="Catamaran SemiBold"/>
              </a:rPr>
              <a:t>Tenders</a:t>
            </a:r>
            <a:endParaRPr sz="1200">
              <a:latin typeface="Catamaran SemiBold"/>
              <a:cs typeface="Catamaran SemiBold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9647681" y="3188480"/>
            <a:ext cx="2639060" cy="2447925"/>
            <a:chOff x="9647681" y="3188480"/>
            <a:chExt cx="2639060" cy="2447925"/>
          </a:xfrm>
        </p:grpSpPr>
        <p:sp>
          <p:nvSpPr>
            <p:cNvPr id="44" name="object 44"/>
            <p:cNvSpPr/>
            <p:nvPr/>
          </p:nvSpPr>
          <p:spPr>
            <a:xfrm>
              <a:off x="11492619" y="3188480"/>
              <a:ext cx="290830" cy="290830"/>
            </a:xfrm>
            <a:custGeom>
              <a:avLst/>
              <a:gdLst/>
              <a:ahLst/>
              <a:cxnLst/>
              <a:rect l="l" t="t" r="r" b="b"/>
              <a:pathLst>
                <a:path w="290829" h="290829">
                  <a:moveTo>
                    <a:pt x="165404" y="149377"/>
                  </a:moveTo>
                  <a:lnTo>
                    <a:pt x="132918" y="149377"/>
                  </a:lnTo>
                  <a:lnTo>
                    <a:pt x="175933" y="192366"/>
                  </a:lnTo>
                  <a:lnTo>
                    <a:pt x="171119" y="197180"/>
                  </a:lnTo>
                  <a:lnTo>
                    <a:pt x="168706" y="202501"/>
                  </a:lnTo>
                  <a:lnTo>
                    <a:pt x="168706" y="214325"/>
                  </a:lnTo>
                  <a:lnTo>
                    <a:pt x="170815" y="219341"/>
                  </a:lnTo>
                  <a:lnTo>
                    <a:pt x="175018" y="223354"/>
                  </a:lnTo>
                  <a:lnTo>
                    <a:pt x="236067" y="284695"/>
                  </a:lnTo>
                  <a:lnTo>
                    <a:pt x="240284" y="288709"/>
                  </a:lnTo>
                  <a:lnTo>
                    <a:pt x="245287" y="290715"/>
                  </a:lnTo>
                  <a:lnTo>
                    <a:pt x="256921" y="290715"/>
                  </a:lnTo>
                  <a:lnTo>
                    <a:pt x="262039" y="288709"/>
                  </a:lnTo>
                  <a:lnTo>
                    <a:pt x="266433" y="284695"/>
                  </a:lnTo>
                  <a:lnTo>
                    <a:pt x="284480" y="266357"/>
                  </a:lnTo>
                  <a:lnTo>
                    <a:pt x="288505" y="262343"/>
                  </a:lnTo>
                  <a:lnTo>
                    <a:pt x="290499" y="257340"/>
                  </a:lnTo>
                  <a:lnTo>
                    <a:pt x="290499" y="245503"/>
                  </a:lnTo>
                  <a:lnTo>
                    <a:pt x="288505" y="240398"/>
                  </a:lnTo>
                  <a:lnTo>
                    <a:pt x="284480" y="235978"/>
                  </a:lnTo>
                  <a:lnTo>
                    <a:pt x="224349" y="176136"/>
                  </a:lnTo>
                  <a:lnTo>
                    <a:pt x="192163" y="176136"/>
                  </a:lnTo>
                  <a:lnTo>
                    <a:pt x="165404" y="149377"/>
                  </a:lnTo>
                  <a:close/>
                </a:path>
                <a:path w="290829" h="290829">
                  <a:moveTo>
                    <a:pt x="29362" y="102450"/>
                  </a:moveTo>
                  <a:lnTo>
                    <a:pt x="21348" y="102450"/>
                  </a:lnTo>
                  <a:lnTo>
                    <a:pt x="17538" y="103962"/>
                  </a:lnTo>
                  <a:lnTo>
                    <a:pt x="14122" y="106972"/>
                  </a:lnTo>
                  <a:lnTo>
                    <a:pt x="13931" y="106972"/>
                  </a:lnTo>
                  <a:lnTo>
                    <a:pt x="1498" y="122110"/>
                  </a:lnTo>
                  <a:lnTo>
                    <a:pt x="292" y="124904"/>
                  </a:lnTo>
                  <a:lnTo>
                    <a:pt x="0" y="126314"/>
                  </a:lnTo>
                  <a:lnTo>
                    <a:pt x="0" y="132321"/>
                  </a:lnTo>
                  <a:lnTo>
                    <a:pt x="1600" y="136143"/>
                  </a:lnTo>
                  <a:lnTo>
                    <a:pt x="4813" y="139141"/>
                  </a:lnTo>
                  <a:lnTo>
                    <a:pt x="73367" y="207708"/>
                  </a:lnTo>
                  <a:lnTo>
                    <a:pt x="76390" y="210921"/>
                  </a:lnTo>
                  <a:lnTo>
                    <a:pt x="80187" y="212521"/>
                  </a:lnTo>
                  <a:lnTo>
                    <a:pt x="86601" y="212521"/>
                  </a:lnTo>
                  <a:lnTo>
                    <a:pt x="88011" y="212216"/>
                  </a:lnTo>
                  <a:lnTo>
                    <a:pt x="90017" y="211023"/>
                  </a:lnTo>
                  <a:lnTo>
                    <a:pt x="91224" y="210515"/>
                  </a:lnTo>
                  <a:lnTo>
                    <a:pt x="94018" y="209715"/>
                  </a:lnTo>
                  <a:lnTo>
                    <a:pt x="95326" y="208813"/>
                  </a:lnTo>
                  <a:lnTo>
                    <a:pt x="97726" y="206006"/>
                  </a:lnTo>
                  <a:lnTo>
                    <a:pt x="98729" y="205104"/>
                  </a:lnTo>
                  <a:lnTo>
                    <a:pt x="100330" y="204304"/>
                  </a:lnTo>
                  <a:lnTo>
                    <a:pt x="101434" y="203199"/>
                  </a:lnTo>
                  <a:lnTo>
                    <a:pt x="104254" y="199593"/>
                  </a:lnTo>
                  <a:lnTo>
                    <a:pt x="105143" y="198589"/>
                  </a:lnTo>
                  <a:lnTo>
                    <a:pt x="105549" y="198386"/>
                  </a:lnTo>
                  <a:lnTo>
                    <a:pt x="108559" y="194983"/>
                  </a:lnTo>
                  <a:lnTo>
                    <a:pt x="110058" y="191173"/>
                  </a:lnTo>
                  <a:lnTo>
                    <a:pt x="110058" y="186969"/>
                  </a:lnTo>
                  <a:lnTo>
                    <a:pt x="109855" y="185762"/>
                  </a:lnTo>
                  <a:lnTo>
                    <a:pt x="109855" y="184759"/>
                  </a:lnTo>
                  <a:lnTo>
                    <a:pt x="110274" y="183146"/>
                  </a:lnTo>
                  <a:lnTo>
                    <a:pt x="109956" y="182257"/>
                  </a:lnTo>
                  <a:lnTo>
                    <a:pt x="109169" y="181241"/>
                  </a:lnTo>
                  <a:lnTo>
                    <a:pt x="108356" y="180238"/>
                  </a:lnTo>
                  <a:lnTo>
                    <a:pt x="107962" y="179438"/>
                  </a:lnTo>
                  <a:lnTo>
                    <a:pt x="107962" y="178244"/>
                  </a:lnTo>
                  <a:lnTo>
                    <a:pt x="107454" y="177444"/>
                  </a:lnTo>
                  <a:lnTo>
                    <a:pt x="100444" y="170421"/>
                  </a:lnTo>
                  <a:lnTo>
                    <a:pt x="111874" y="170421"/>
                  </a:lnTo>
                  <a:lnTo>
                    <a:pt x="132918" y="149377"/>
                  </a:lnTo>
                  <a:lnTo>
                    <a:pt x="165404" y="149377"/>
                  </a:lnTo>
                  <a:lnTo>
                    <a:pt x="149161" y="133134"/>
                  </a:lnTo>
                  <a:lnTo>
                    <a:pt x="170206" y="112077"/>
                  </a:lnTo>
                  <a:lnTo>
                    <a:pt x="42087" y="112077"/>
                  </a:lnTo>
                  <a:lnTo>
                    <a:pt x="40487" y="110477"/>
                  </a:lnTo>
                  <a:lnTo>
                    <a:pt x="40426" y="110330"/>
                  </a:lnTo>
                  <a:lnTo>
                    <a:pt x="38798" y="108978"/>
                  </a:lnTo>
                  <a:lnTo>
                    <a:pt x="38087" y="108267"/>
                  </a:lnTo>
                  <a:lnTo>
                    <a:pt x="33070" y="104355"/>
                  </a:lnTo>
                  <a:lnTo>
                    <a:pt x="32270" y="103962"/>
                  </a:lnTo>
                  <a:lnTo>
                    <a:pt x="30276" y="102755"/>
                  </a:lnTo>
                  <a:lnTo>
                    <a:pt x="29362" y="102450"/>
                  </a:lnTo>
                  <a:close/>
                </a:path>
                <a:path w="290829" h="290829">
                  <a:moveTo>
                    <a:pt x="213918" y="168922"/>
                  </a:moveTo>
                  <a:lnTo>
                    <a:pt x="202298" y="168922"/>
                  </a:lnTo>
                  <a:lnTo>
                    <a:pt x="196977" y="171322"/>
                  </a:lnTo>
                  <a:lnTo>
                    <a:pt x="192163" y="176136"/>
                  </a:lnTo>
                  <a:lnTo>
                    <a:pt x="224349" y="176136"/>
                  </a:lnTo>
                  <a:lnTo>
                    <a:pt x="223443" y="175234"/>
                  </a:lnTo>
                  <a:lnTo>
                    <a:pt x="219024" y="171018"/>
                  </a:lnTo>
                  <a:lnTo>
                    <a:pt x="213918" y="168922"/>
                  </a:lnTo>
                  <a:close/>
                </a:path>
                <a:path w="290829" h="290829">
                  <a:moveTo>
                    <a:pt x="111874" y="170421"/>
                  </a:moveTo>
                  <a:lnTo>
                    <a:pt x="100444" y="170421"/>
                  </a:lnTo>
                  <a:lnTo>
                    <a:pt x="102044" y="172021"/>
                  </a:lnTo>
                  <a:lnTo>
                    <a:pt x="103949" y="172821"/>
                  </a:lnTo>
                  <a:lnTo>
                    <a:pt x="108356" y="172821"/>
                  </a:lnTo>
                  <a:lnTo>
                    <a:pt x="110274" y="172021"/>
                  </a:lnTo>
                  <a:lnTo>
                    <a:pt x="111874" y="170421"/>
                  </a:lnTo>
                  <a:close/>
                </a:path>
                <a:path w="290829" h="290829">
                  <a:moveTo>
                    <a:pt x="40426" y="110330"/>
                  </a:moveTo>
                  <a:lnTo>
                    <a:pt x="40487" y="110477"/>
                  </a:lnTo>
                  <a:lnTo>
                    <a:pt x="42087" y="112077"/>
                  </a:lnTo>
                  <a:lnTo>
                    <a:pt x="41897" y="111671"/>
                  </a:lnTo>
                  <a:lnTo>
                    <a:pt x="41198" y="110972"/>
                  </a:lnTo>
                  <a:lnTo>
                    <a:pt x="40426" y="110330"/>
                  </a:lnTo>
                  <a:close/>
                </a:path>
                <a:path w="290829" h="290829">
                  <a:moveTo>
                    <a:pt x="108356" y="39903"/>
                  </a:moveTo>
                  <a:lnTo>
                    <a:pt x="103949" y="39903"/>
                  </a:lnTo>
                  <a:lnTo>
                    <a:pt x="102044" y="40703"/>
                  </a:lnTo>
                  <a:lnTo>
                    <a:pt x="40487" y="102260"/>
                  </a:lnTo>
                  <a:lnTo>
                    <a:pt x="39772" y="103962"/>
                  </a:lnTo>
                  <a:lnTo>
                    <a:pt x="39772" y="108775"/>
                  </a:lnTo>
                  <a:lnTo>
                    <a:pt x="40426" y="110330"/>
                  </a:lnTo>
                  <a:lnTo>
                    <a:pt x="41198" y="110972"/>
                  </a:lnTo>
                  <a:lnTo>
                    <a:pt x="41897" y="111671"/>
                  </a:lnTo>
                  <a:lnTo>
                    <a:pt x="42087" y="112077"/>
                  </a:lnTo>
                  <a:lnTo>
                    <a:pt x="170206" y="112077"/>
                  </a:lnTo>
                  <a:lnTo>
                    <a:pt x="171805" y="110477"/>
                  </a:lnTo>
                  <a:lnTo>
                    <a:pt x="172531" y="108775"/>
                  </a:lnTo>
                  <a:lnTo>
                    <a:pt x="172531" y="103962"/>
                  </a:lnTo>
                  <a:lnTo>
                    <a:pt x="171805" y="102260"/>
                  </a:lnTo>
                  <a:lnTo>
                    <a:pt x="170205" y="100647"/>
                  </a:lnTo>
                  <a:lnTo>
                    <a:pt x="203200" y="100647"/>
                  </a:lnTo>
                  <a:lnTo>
                    <a:pt x="203695" y="100152"/>
                  </a:lnTo>
                  <a:lnTo>
                    <a:pt x="205295" y="99352"/>
                  </a:lnTo>
                  <a:lnTo>
                    <a:pt x="206298" y="98348"/>
                  </a:lnTo>
                  <a:lnTo>
                    <a:pt x="208711" y="95135"/>
                  </a:lnTo>
                  <a:lnTo>
                    <a:pt x="209499" y="93840"/>
                  </a:lnTo>
                  <a:lnTo>
                    <a:pt x="211404" y="89217"/>
                  </a:lnTo>
                  <a:lnTo>
                    <a:pt x="212013" y="87820"/>
                  </a:lnTo>
                  <a:lnTo>
                    <a:pt x="212318" y="86423"/>
                  </a:lnTo>
                  <a:lnTo>
                    <a:pt x="212318" y="80403"/>
                  </a:lnTo>
                  <a:lnTo>
                    <a:pt x="210705" y="76593"/>
                  </a:lnTo>
                  <a:lnTo>
                    <a:pt x="207505" y="73583"/>
                  </a:lnTo>
                  <a:lnTo>
                    <a:pt x="176219" y="42303"/>
                  </a:lnTo>
                  <a:lnTo>
                    <a:pt x="111874" y="42303"/>
                  </a:lnTo>
                  <a:lnTo>
                    <a:pt x="110266" y="40700"/>
                  </a:lnTo>
                  <a:lnTo>
                    <a:pt x="108356" y="39903"/>
                  </a:lnTo>
                  <a:close/>
                </a:path>
                <a:path w="290829" h="290829">
                  <a:moveTo>
                    <a:pt x="195686" y="107962"/>
                  </a:moveTo>
                  <a:lnTo>
                    <a:pt x="179235" y="107962"/>
                  </a:lnTo>
                  <a:lnTo>
                    <a:pt x="180035" y="108267"/>
                  </a:lnTo>
                  <a:lnTo>
                    <a:pt x="182041" y="109867"/>
                  </a:lnTo>
                  <a:lnTo>
                    <a:pt x="182943" y="110274"/>
                  </a:lnTo>
                  <a:lnTo>
                    <a:pt x="190957" y="110274"/>
                  </a:lnTo>
                  <a:lnTo>
                    <a:pt x="194767" y="108775"/>
                  </a:lnTo>
                  <a:lnTo>
                    <a:pt x="195686" y="107962"/>
                  </a:lnTo>
                  <a:close/>
                </a:path>
                <a:path w="290829" h="290829">
                  <a:moveTo>
                    <a:pt x="203200" y="100647"/>
                  </a:moveTo>
                  <a:lnTo>
                    <a:pt x="170815" y="100647"/>
                  </a:lnTo>
                  <a:lnTo>
                    <a:pt x="171513" y="101345"/>
                  </a:lnTo>
                  <a:lnTo>
                    <a:pt x="173113" y="104165"/>
                  </a:lnTo>
                  <a:lnTo>
                    <a:pt x="173812" y="104863"/>
                  </a:lnTo>
                  <a:lnTo>
                    <a:pt x="175018" y="104863"/>
                  </a:lnTo>
                  <a:lnTo>
                    <a:pt x="175729" y="105460"/>
                  </a:lnTo>
                  <a:lnTo>
                    <a:pt x="177330" y="107873"/>
                  </a:lnTo>
                  <a:lnTo>
                    <a:pt x="178041" y="108369"/>
                  </a:lnTo>
                  <a:lnTo>
                    <a:pt x="179235" y="107962"/>
                  </a:lnTo>
                  <a:lnTo>
                    <a:pt x="195686" y="107962"/>
                  </a:lnTo>
                  <a:lnTo>
                    <a:pt x="198170" y="105765"/>
                  </a:lnTo>
                  <a:lnTo>
                    <a:pt x="198780" y="105765"/>
                  </a:lnTo>
                  <a:lnTo>
                    <a:pt x="199771" y="104863"/>
                  </a:lnTo>
                  <a:lnTo>
                    <a:pt x="202590" y="101257"/>
                  </a:lnTo>
                  <a:lnTo>
                    <a:pt x="203200" y="100647"/>
                  </a:lnTo>
                  <a:close/>
                </a:path>
                <a:path w="290829" h="290829">
                  <a:moveTo>
                    <a:pt x="125691" y="0"/>
                  </a:moveTo>
                  <a:lnTo>
                    <a:pt x="124294" y="304"/>
                  </a:lnTo>
                  <a:lnTo>
                    <a:pt x="122301" y="1904"/>
                  </a:lnTo>
                  <a:lnTo>
                    <a:pt x="121094" y="2412"/>
                  </a:lnTo>
                  <a:lnTo>
                    <a:pt x="118275" y="2819"/>
                  </a:lnTo>
                  <a:lnTo>
                    <a:pt x="116979" y="3619"/>
                  </a:lnTo>
                  <a:lnTo>
                    <a:pt x="114566" y="6426"/>
                  </a:lnTo>
                  <a:lnTo>
                    <a:pt x="113563" y="7416"/>
                  </a:lnTo>
                  <a:lnTo>
                    <a:pt x="112776" y="8026"/>
                  </a:lnTo>
                  <a:lnTo>
                    <a:pt x="111963" y="8623"/>
                  </a:lnTo>
                  <a:lnTo>
                    <a:pt x="110858" y="9728"/>
                  </a:lnTo>
                  <a:lnTo>
                    <a:pt x="108064" y="12941"/>
                  </a:lnTo>
                  <a:lnTo>
                    <a:pt x="107149" y="13944"/>
                  </a:lnTo>
                  <a:lnTo>
                    <a:pt x="106756" y="14338"/>
                  </a:lnTo>
                  <a:lnTo>
                    <a:pt x="103746" y="17741"/>
                  </a:lnTo>
                  <a:lnTo>
                    <a:pt x="102247" y="21564"/>
                  </a:lnTo>
                  <a:lnTo>
                    <a:pt x="102247" y="25768"/>
                  </a:lnTo>
                  <a:lnTo>
                    <a:pt x="102044" y="27368"/>
                  </a:lnTo>
                  <a:lnTo>
                    <a:pt x="102044" y="28371"/>
                  </a:lnTo>
                  <a:lnTo>
                    <a:pt x="102857" y="30086"/>
                  </a:lnTo>
                  <a:lnTo>
                    <a:pt x="104051" y="32880"/>
                  </a:lnTo>
                  <a:lnTo>
                    <a:pt x="104355" y="33693"/>
                  </a:lnTo>
                  <a:lnTo>
                    <a:pt x="104355" y="34086"/>
                  </a:lnTo>
                  <a:lnTo>
                    <a:pt x="104851" y="34797"/>
                  </a:lnTo>
                  <a:lnTo>
                    <a:pt x="107454" y="37896"/>
                  </a:lnTo>
                  <a:lnTo>
                    <a:pt x="111874" y="42303"/>
                  </a:lnTo>
                  <a:lnTo>
                    <a:pt x="176219" y="42303"/>
                  </a:lnTo>
                  <a:lnTo>
                    <a:pt x="138925" y="5016"/>
                  </a:lnTo>
                  <a:lnTo>
                    <a:pt x="135928" y="1816"/>
                  </a:lnTo>
                  <a:lnTo>
                    <a:pt x="132118" y="215"/>
                  </a:lnTo>
                  <a:lnTo>
                    <a:pt x="127508" y="215"/>
                  </a:lnTo>
                  <a:lnTo>
                    <a:pt x="1256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9647681" y="4229417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47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47" y="5397"/>
                  </a:lnTo>
                  <a:lnTo>
                    <a:pt x="2639047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48859" y="4113767"/>
              <a:ext cx="236689" cy="236702"/>
            </a:xfrm>
            <a:prstGeom prst="rect">
              <a:avLst/>
            </a:prstGeom>
          </p:spPr>
        </p:pic>
        <p:sp>
          <p:nvSpPr>
            <p:cNvPr id="47" name="object 47"/>
            <p:cNvSpPr/>
            <p:nvPr/>
          </p:nvSpPr>
          <p:spPr>
            <a:xfrm>
              <a:off x="9647681" y="5515266"/>
              <a:ext cx="2639060" cy="5715"/>
            </a:xfrm>
            <a:custGeom>
              <a:avLst/>
              <a:gdLst/>
              <a:ahLst/>
              <a:cxnLst/>
              <a:rect l="l" t="t" r="r" b="b"/>
              <a:pathLst>
                <a:path w="2639059" h="5714">
                  <a:moveTo>
                    <a:pt x="2639047" y="0"/>
                  </a:moveTo>
                  <a:lnTo>
                    <a:pt x="0" y="0"/>
                  </a:lnTo>
                  <a:lnTo>
                    <a:pt x="0" y="5397"/>
                  </a:lnTo>
                  <a:lnTo>
                    <a:pt x="2639047" y="5397"/>
                  </a:lnTo>
                  <a:lnTo>
                    <a:pt x="2639047" y="0"/>
                  </a:lnTo>
                  <a:close/>
                </a:path>
              </a:pathLst>
            </a:custGeom>
            <a:solidFill>
              <a:srgbClr val="87A0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848859" y="5399623"/>
              <a:ext cx="236689" cy="236689"/>
            </a:xfrm>
            <a:prstGeom prst="rect">
              <a:avLst/>
            </a:prstGeom>
          </p:spPr>
        </p:pic>
      </p:grpSp>
      <p:sp>
        <p:nvSpPr>
          <p:cNvPr id="49" name="object 49"/>
          <p:cNvSpPr txBox="1"/>
          <p:nvPr/>
        </p:nvSpPr>
        <p:spPr>
          <a:xfrm>
            <a:off x="9661976" y="1638057"/>
            <a:ext cx="2598420" cy="98044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155"/>
              </a:spcBef>
            </a:pPr>
            <a:r>
              <a:rPr sz="1800" dirty="0">
                <a:latin typeface="Museo 500"/>
                <a:cs typeface="Museo 500"/>
              </a:rPr>
              <a:t>Nui</a:t>
            </a:r>
            <a:r>
              <a:rPr sz="1800" spc="-35" dirty="0">
                <a:latin typeface="Museo 500"/>
                <a:cs typeface="Museo 500"/>
              </a:rPr>
              <a:t> </a:t>
            </a:r>
            <a:r>
              <a:rPr sz="1800" spc="-5" dirty="0">
                <a:latin typeface="Museo 500"/>
                <a:cs typeface="Museo 500"/>
              </a:rPr>
              <a:t>Advanced</a:t>
            </a:r>
            <a:endParaRPr sz="1800">
              <a:latin typeface="Museo 500"/>
              <a:cs typeface="Museo 500"/>
            </a:endParaRPr>
          </a:p>
          <a:p>
            <a:pPr marL="12700" marR="5080">
              <a:lnSpc>
                <a:spcPct val="107200"/>
              </a:lnSpc>
              <a:spcBef>
                <a:spcPts val="7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businesses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400" spc="9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large</a:t>
            </a:r>
            <a:r>
              <a:rPr sz="1400" spc="8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digital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footprint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or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bespoke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needs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634984" y="4421978"/>
            <a:ext cx="2290445" cy="711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Freight</a:t>
            </a:r>
            <a:endParaRPr sz="140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Multi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currency</a:t>
            </a:r>
            <a:endParaRPr sz="1400">
              <a:latin typeface="Catamaran"/>
              <a:cs typeface="Catamaran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Trade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activity</a:t>
            </a:r>
            <a:r>
              <a:rPr sz="1400" spc="-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dashboards</a:t>
            </a:r>
            <a:endParaRPr sz="1400">
              <a:latin typeface="Catamaran"/>
              <a:cs typeface="Catamar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634984" y="5707829"/>
            <a:ext cx="12700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Custom</a:t>
            </a:r>
            <a:r>
              <a:rPr sz="1400" spc="-5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features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Integration</a:t>
            </a:r>
            <a:endParaRPr sz="1400">
              <a:latin typeface="Catamaran"/>
              <a:cs typeface="Catamar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945" y="2057571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24" y="0"/>
                </a:moveTo>
                <a:lnTo>
                  <a:pt x="137287" y="0"/>
                </a:lnTo>
                <a:lnTo>
                  <a:pt x="93894" y="6999"/>
                </a:lnTo>
                <a:lnTo>
                  <a:pt x="56208" y="26489"/>
                </a:lnTo>
                <a:lnTo>
                  <a:pt x="26489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4155300"/>
                </a:lnTo>
                <a:lnTo>
                  <a:pt x="6999" y="4198692"/>
                </a:lnTo>
                <a:lnTo>
                  <a:pt x="26489" y="4236379"/>
                </a:lnTo>
                <a:lnTo>
                  <a:pt x="56208" y="4266098"/>
                </a:lnTo>
                <a:lnTo>
                  <a:pt x="93894" y="4285588"/>
                </a:lnTo>
                <a:lnTo>
                  <a:pt x="137287" y="4292587"/>
                </a:lnTo>
                <a:lnTo>
                  <a:pt x="4463224" y="4292587"/>
                </a:lnTo>
                <a:lnTo>
                  <a:pt x="4506616" y="4285588"/>
                </a:lnTo>
                <a:lnTo>
                  <a:pt x="4544303" y="4266098"/>
                </a:lnTo>
                <a:lnTo>
                  <a:pt x="4574022" y="4236379"/>
                </a:lnTo>
                <a:lnTo>
                  <a:pt x="4593512" y="4198692"/>
                </a:lnTo>
                <a:lnTo>
                  <a:pt x="4600511" y="4155300"/>
                </a:lnTo>
                <a:lnTo>
                  <a:pt x="4600511" y="137287"/>
                </a:lnTo>
                <a:lnTo>
                  <a:pt x="4593512" y="93894"/>
                </a:lnTo>
                <a:lnTo>
                  <a:pt x="4574022" y="56208"/>
                </a:lnTo>
                <a:lnTo>
                  <a:pt x="4544303" y="26489"/>
                </a:lnTo>
                <a:lnTo>
                  <a:pt x="4506616" y="6999"/>
                </a:lnTo>
                <a:lnTo>
                  <a:pt x="4463224" y="0"/>
                </a:lnTo>
                <a:close/>
              </a:path>
            </a:pathLst>
          </a:custGeom>
          <a:solidFill>
            <a:srgbClr val="04B9D5">
              <a:alpha val="7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40769" y="2057571"/>
            <a:ext cx="4600575" cy="4292600"/>
          </a:xfrm>
          <a:custGeom>
            <a:avLst/>
            <a:gdLst/>
            <a:ahLst/>
            <a:cxnLst/>
            <a:rect l="l" t="t" r="r" b="b"/>
            <a:pathLst>
              <a:path w="4600575" h="4292600">
                <a:moveTo>
                  <a:pt x="4463224" y="0"/>
                </a:moveTo>
                <a:lnTo>
                  <a:pt x="137287" y="0"/>
                </a:lnTo>
                <a:lnTo>
                  <a:pt x="93894" y="6999"/>
                </a:lnTo>
                <a:lnTo>
                  <a:pt x="56208" y="26489"/>
                </a:lnTo>
                <a:lnTo>
                  <a:pt x="26489" y="56208"/>
                </a:lnTo>
                <a:lnTo>
                  <a:pt x="6999" y="93894"/>
                </a:lnTo>
                <a:lnTo>
                  <a:pt x="0" y="137287"/>
                </a:lnTo>
                <a:lnTo>
                  <a:pt x="0" y="4155300"/>
                </a:lnTo>
                <a:lnTo>
                  <a:pt x="6999" y="4198692"/>
                </a:lnTo>
                <a:lnTo>
                  <a:pt x="26489" y="4236379"/>
                </a:lnTo>
                <a:lnTo>
                  <a:pt x="56208" y="4266098"/>
                </a:lnTo>
                <a:lnTo>
                  <a:pt x="93894" y="4285588"/>
                </a:lnTo>
                <a:lnTo>
                  <a:pt x="137287" y="4292587"/>
                </a:lnTo>
                <a:lnTo>
                  <a:pt x="4463224" y="4292587"/>
                </a:lnTo>
                <a:lnTo>
                  <a:pt x="4506616" y="4285588"/>
                </a:lnTo>
                <a:lnTo>
                  <a:pt x="4544303" y="4266098"/>
                </a:lnTo>
                <a:lnTo>
                  <a:pt x="4574022" y="4236379"/>
                </a:lnTo>
                <a:lnTo>
                  <a:pt x="4593512" y="4198692"/>
                </a:lnTo>
                <a:lnTo>
                  <a:pt x="4600511" y="4155300"/>
                </a:lnTo>
                <a:lnTo>
                  <a:pt x="4600511" y="137287"/>
                </a:lnTo>
                <a:lnTo>
                  <a:pt x="4593512" y="93894"/>
                </a:lnTo>
                <a:lnTo>
                  <a:pt x="4574022" y="56208"/>
                </a:lnTo>
                <a:lnTo>
                  <a:pt x="4544303" y="26489"/>
                </a:lnTo>
                <a:lnTo>
                  <a:pt x="4506616" y="6999"/>
                </a:lnTo>
                <a:lnTo>
                  <a:pt x="4463224" y="0"/>
                </a:lnTo>
                <a:close/>
              </a:path>
            </a:pathLst>
          </a:custGeom>
          <a:solidFill>
            <a:srgbClr val="04B9D5">
              <a:alpha val="14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40980" y="2240141"/>
            <a:ext cx="4098290" cy="3759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What</a:t>
            </a:r>
            <a:r>
              <a:rPr sz="1800" spc="-1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do</a:t>
            </a:r>
            <a:r>
              <a:rPr sz="1800" spc="-1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spc="-10" dirty="0">
                <a:solidFill>
                  <a:srgbClr val="04B9D5"/>
                </a:solidFill>
                <a:latin typeface="Museo 500"/>
                <a:cs typeface="Museo 500"/>
              </a:rPr>
              <a:t>we</a:t>
            </a:r>
            <a:r>
              <a:rPr sz="1800" spc="-1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need</a:t>
            </a:r>
            <a:r>
              <a:rPr sz="1800" spc="-1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spc="-10" dirty="0">
                <a:solidFill>
                  <a:srgbClr val="04B9D5"/>
                </a:solidFill>
                <a:latin typeface="Museo 500"/>
                <a:cs typeface="Museo 500"/>
              </a:rPr>
              <a:t>you</a:t>
            </a:r>
            <a:r>
              <a:rPr sz="1800" spc="-1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spc="-10" dirty="0">
                <a:solidFill>
                  <a:srgbClr val="04B9D5"/>
                </a:solidFill>
                <a:latin typeface="Museo 500"/>
                <a:cs typeface="Museo 500"/>
              </a:rPr>
              <a:t>to</a:t>
            </a:r>
            <a:r>
              <a:rPr sz="1800" spc="-15" dirty="0">
                <a:solidFill>
                  <a:srgbClr val="04B9D5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04B9D5"/>
                </a:solidFill>
                <a:latin typeface="Museo 500"/>
                <a:cs typeface="Museo 500"/>
              </a:rPr>
              <a:t>do?</a:t>
            </a:r>
            <a:endParaRPr sz="1800" dirty="0">
              <a:latin typeface="Museo 500"/>
              <a:cs typeface="Museo 500"/>
            </a:endParaRPr>
          </a:p>
          <a:p>
            <a:pPr marL="355600" marR="1175385">
              <a:lnSpc>
                <a:spcPct val="130900"/>
              </a:lnSpc>
              <a:spcBef>
                <a:spcPts val="103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Review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Nui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standard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Functionality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Commit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3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month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trial</a:t>
            </a:r>
            <a:endParaRPr sz="1400" dirty="0">
              <a:latin typeface="Catamaran"/>
              <a:cs typeface="Catamaran"/>
            </a:endParaRPr>
          </a:p>
          <a:p>
            <a:pPr marL="355600" marR="222885">
              <a:lnSpc>
                <a:spcPct val="107200"/>
              </a:lnSpc>
              <a:spcBef>
                <a:spcPts val="395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Assign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internal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platform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owner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work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with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Nui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implement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your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platform</a:t>
            </a:r>
            <a:endParaRPr sz="1400" dirty="0">
              <a:latin typeface="Catamaran"/>
              <a:cs typeface="Catamaran"/>
            </a:endParaRPr>
          </a:p>
          <a:p>
            <a:pPr marL="41275">
              <a:lnSpc>
                <a:spcPct val="100000"/>
              </a:lnSpc>
              <a:spcBef>
                <a:spcPts val="1650"/>
              </a:spcBef>
            </a:pPr>
            <a:r>
              <a:rPr sz="1400" b="1" spc="20" dirty="0">
                <a:latin typeface="Catamaran SemiBold"/>
                <a:cs typeface="Catamaran SemiBold"/>
              </a:rPr>
              <a:t>Your</a:t>
            </a:r>
            <a:r>
              <a:rPr sz="1400" b="1" spc="-5" dirty="0">
                <a:latin typeface="Catamaran SemiBold"/>
                <a:cs typeface="Catamaran SemiBold"/>
              </a:rPr>
              <a:t> </a:t>
            </a:r>
            <a:r>
              <a:rPr sz="1400" b="1" spc="15" dirty="0">
                <a:latin typeface="Catamaran SemiBold"/>
                <a:cs typeface="Catamaran SemiBold"/>
              </a:rPr>
              <a:t>platform</a:t>
            </a:r>
            <a:r>
              <a:rPr sz="1400" b="1" spc="-5" dirty="0">
                <a:latin typeface="Catamaran SemiBold"/>
                <a:cs typeface="Catamaran SemiBold"/>
              </a:rPr>
              <a:t> </a:t>
            </a:r>
            <a:r>
              <a:rPr sz="1400" b="1" spc="20" dirty="0">
                <a:latin typeface="Catamaran SemiBold"/>
                <a:cs typeface="Catamaran SemiBold"/>
              </a:rPr>
              <a:t>owner</a:t>
            </a:r>
            <a:r>
              <a:rPr sz="1400" b="1" spc="-5" dirty="0">
                <a:latin typeface="Catamaran SemiBold"/>
                <a:cs typeface="Catamaran SemiBold"/>
              </a:rPr>
              <a:t> </a:t>
            </a:r>
            <a:r>
              <a:rPr sz="1400" b="1" spc="15" dirty="0">
                <a:latin typeface="Catamaran SemiBold"/>
                <a:cs typeface="Catamaran SemiBold"/>
              </a:rPr>
              <a:t>will</a:t>
            </a:r>
            <a:endParaRPr sz="1400" dirty="0">
              <a:latin typeface="Catamaran SemiBold"/>
              <a:cs typeface="Catamaran SemiBold"/>
            </a:endParaRPr>
          </a:p>
          <a:p>
            <a:pPr marL="355600">
              <a:lnSpc>
                <a:spcPct val="100000"/>
              </a:lnSpc>
              <a:spcBef>
                <a:spcPts val="735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Agree</a:t>
            </a:r>
            <a:r>
              <a:rPr sz="1400" spc="-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launch</a:t>
            </a:r>
            <a:r>
              <a:rPr sz="1400" spc="-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strategy</a:t>
            </a:r>
            <a:endParaRPr sz="1400" dirty="0">
              <a:latin typeface="Catamaran"/>
              <a:cs typeface="Catamaran"/>
            </a:endParaRPr>
          </a:p>
          <a:p>
            <a:pPr marL="355600" marR="5080">
              <a:lnSpc>
                <a:spcPct val="130900"/>
              </a:lnSpc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Provide general platform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brand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guides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assets </a:t>
            </a:r>
            <a:r>
              <a:rPr sz="1400" spc="-3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Forward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product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data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branding</a:t>
            </a:r>
            <a:endParaRPr sz="1400" dirty="0">
              <a:latin typeface="Catamaran"/>
              <a:cs typeface="Catamaran"/>
            </a:endParaRPr>
          </a:p>
          <a:p>
            <a:pPr marL="347980" marR="607060">
              <a:lnSpc>
                <a:spcPct val="107200"/>
              </a:lnSpc>
              <a:spcBef>
                <a:spcPts val="187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Get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used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the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platform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in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test/training </a:t>
            </a:r>
            <a:r>
              <a:rPr sz="1400" spc="-3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environment</a:t>
            </a:r>
            <a:endParaRPr sz="1400" dirty="0">
              <a:latin typeface="Catamaran"/>
              <a:cs typeface="Catamaran"/>
            </a:endParaRPr>
          </a:p>
          <a:p>
            <a:pPr marL="347980">
              <a:lnSpc>
                <a:spcPct val="100000"/>
              </a:lnSpc>
              <a:spcBef>
                <a:spcPts val="52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Launch</a:t>
            </a:r>
            <a:endParaRPr sz="1400" dirty="0">
              <a:latin typeface="Catamaran"/>
              <a:cs typeface="Catamar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2717800"/>
            <a:ext cx="190284" cy="14403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015774" y="2240141"/>
            <a:ext cx="3985895" cy="2567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14546F"/>
                </a:solidFill>
                <a:latin typeface="Museo 500"/>
                <a:cs typeface="Museo 500"/>
              </a:rPr>
              <a:t>How</a:t>
            </a:r>
            <a:r>
              <a:rPr sz="1800" spc="-25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will</a:t>
            </a:r>
            <a:r>
              <a:rPr sz="1800" spc="-25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Nui</a:t>
            </a:r>
            <a:r>
              <a:rPr sz="1800" spc="-25" dirty="0">
                <a:solidFill>
                  <a:srgbClr val="14546F"/>
                </a:solidFill>
                <a:latin typeface="Museo 500"/>
                <a:cs typeface="Museo 500"/>
              </a:rPr>
              <a:t> </a:t>
            </a:r>
            <a:r>
              <a:rPr sz="1800" dirty="0">
                <a:solidFill>
                  <a:srgbClr val="14546F"/>
                </a:solidFill>
                <a:latin typeface="Museo 500"/>
                <a:cs typeface="Museo 500"/>
              </a:rPr>
              <a:t>help?</a:t>
            </a:r>
            <a:endParaRPr sz="1800" dirty="0">
              <a:latin typeface="Museo 500"/>
              <a:cs typeface="Museo 500"/>
            </a:endParaRPr>
          </a:p>
          <a:p>
            <a:pPr marL="327025" marR="53975" algn="just">
              <a:lnSpc>
                <a:spcPct val="107200"/>
              </a:lnSpc>
              <a:spcBef>
                <a:spcPts val="1425"/>
              </a:spcBef>
            </a:pP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Demo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platform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available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to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review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Nui</a:t>
            </a:r>
            <a:r>
              <a:rPr sz="1400" spc="1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standard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functionality</a:t>
            </a:r>
            <a:endParaRPr sz="140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  <a:spcBef>
                <a:spcPts val="520"/>
              </a:spcBef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Case</a:t>
            </a:r>
            <a:r>
              <a:rPr sz="1400" spc="-7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studies</a:t>
            </a:r>
            <a:endParaRPr sz="1400" dirty="0">
              <a:latin typeface="Catamaran"/>
              <a:cs typeface="Catamar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 dirty="0">
              <a:latin typeface="Catamaran"/>
              <a:cs typeface="Catamaran"/>
            </a:endParaRPr>
          </a:p>
          <a:p>
            <a:pPr marL="327025" algn="just">
              <a:lnSpc>
                <a:spcPct val="100000"/>
              </a:lnSpc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Brand</a:t>
            </a:r>
            <a:r>
              <a:rPr sz="1400" spc="-2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guidelines</a:t>
            </a:r>
            <a:endParaRPr sz="1400" dirty="0">
              <a:latin typeface="Catamaran"/>
              <a:cs typeface="Catamaran"/>
            </a:endParaRPr>
          </a:p>
          <a:p>
            <a:pPr marL="327025" marR="5080" algn="just">
              <a:lnSpc>
                <a:spcPct val="130900"/>
              </a:lnSpc>
            </a:pP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Template and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support to define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launch strategy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Change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management,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5" dirty="0">
                <a:solidFill>
                  <a:srgbClr val="666667"/>
                </a:solidFill>
                <a:latin typeface="Catamaran"/>
                <a:cs typeface="Catamaran"/>
              </a:rPr>
              <a:t>comms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and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training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plans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20" dirty="0">
                <a:solidFill>
                  <a:srgbClr val="666667"/>
                </a:solidFill>
                <a:latin typeface="Catamaran"/>
                <a:cs typeface="Catamaran"/>
              </a:rPr>
              <a:t>Templates</a:t>
            </a:r>
            <a:r>
              <a:rPr sz="140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for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data</a:t>
            </a:r>
            <a:r>
              <a:rPr sz="1400" spc="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collection</a:t>
            </a:r>
            <a:endParaRPr sz="1400" dirty="0">
              <a:latin typeface="Catamaran"/>
              <a:cs typeface="Catamar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028575" y="2726170"/>
            <a:ext cx="190284" cy="2887230"/>
            <a:chOff x="8028575" y="2813263"/>
            <a:chExt cx="190284" cy="2887230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2813263"/>
              <a:ext cx="190284" cy="1440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3346663"/>
              <a:ext cx="190284" cy="14403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3803863"/>
              <a:ext cx="190284" cy="14403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4071054"/>
              <a:ext cx="190284" cy="14403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5251663"/>
              <a:ext cx="190284" cy="14403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5556450"/>
              <a:ext cx="190284" cy="144043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4342026"/>
              <a:ext cx="190284" cy="14403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28575" y="4623808"/>
              <a:ext cx="190284" cy="144030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8330418" y="5073930"/>
            <a:ext cx="1170305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0900"/>
              </a:lnSpc>
              <a:spcBef>
                <a:spcPts val="100"/>
              </a:spcBef>
            </a:pP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Training</a:t>
            </a:r>
            <a:r>
              <a:rPr sz="1400" spc="-50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videos </a:t>
            </a:r>
            <a:r>
              <a:rPr sz="1400" spc="-31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24/7</a:t>
            </a:r>
            <a:r>
              <a:rPr sz="1400" spc="-5" dirty="0">
                <a:solidFill>
                  <a:srgbClr val="666667"/>
                </a:solidFill>
                <a:latin typeface="Catamaran"/>
                <a:cs typeface="Catamaran"/>
              </a:rPr>
              <a:t> </a:t>
            </a:r>
            <a:r>
              <a:rPr sz="1400" spc="15" dirty="0">
                <a:solidFill>
                  <a:srgbClr val="666667"/>
                </a:solidFill>
                <a:latin typeface="Catamaran"/>
                <a:cs typeface="Catamaran"/>
              </a:rPr>
              <a:t>support</a:t>
            </a:r>
            <a:endParaRPr sz="1400">
              <a:latin typeface="Catamaran"/>
              <a:cs typeface="Catamar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3022600"/>
            <a:ext cx="190284" cy="144030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3327400"/>
            <a:ext cx="190284" cy="14403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4241800"/>
            <a:ext cx="190284" cy="144030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82620" y="4546600"/>
            <a:ext cx="190284" cy="144030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4851400"/>
            <a:ext cx="190284" cy="14403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5308600"/>
            <a:ext cx="190284" cy="14404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82620" y="5765800"/>
            <a:ext cx="190284" cy="144043"/>
          </a:xfrm>
          <a:prstGeom prst="rect">
            <a:avLst/>
          </a:prstGeom>
        </p:spPr>
      </p:pic>
      <p:grpSp>
        <p:nvGrpSpPr>
          <p:cNvPr id="24" name="object 24"/>
          <p:cNvGrpSpPr/>
          <p:nvPr/>
        </p:nvGrpSpPr>
        <p:grpSpPr>
          <a:xfrm>
            <a:off x="0" y="0"/>
            <a:ext cx="2298065" cy="7560945"/>
            <a:chOff x="0" y="0"/>
            <a:chExt cx="2298065" cy="7560945"/>
          </a:xfrm>
        </p:grpSpPr>
        <p:sp>
          <p:nvSpPr>
            <p:cNvPr id="25" name="object 25"/>
            <p:cNvSpPr/>
            <p:nvPr/>
          </p:nvSpPr>
          <p:spPr>
            <a:xfrm>
              <a:off x="0" y="0"/>
              <a:ext cx="2298065" cy="7560945"/>
            </a:xfrm>
            <a:custGeom>
              <a:avLst/>
              <a:gdLst/>
              <a:ahLst/>
              <a:cxnLst/>
              <a:rect l="l" t="t" r="r" b="b"/>
              <a:pathLst>
                <a:path w="2298065" h="7560945">
                  <a:moveTo>
                    <a:pt x="2297582" y="0"/>
                  </a:moveTo>
                  <a:lnTo>
                    <a:pt x="0" y="0"/>
                  </a:lnTo>
                  <a:lnTo>
                    <a:pt x="0" y="7560767"/>
                  </a:lnTo>
                  <a:lnTo>
                    <a:pt x="2297582" y="7560767"/>
                  </a:lnTo>
                  <a:lnTo>
                    <a:pt x="2297582" y="0"/>
                  </a:lnTo>
                  <a:close/>
                </a:path>
              </a:pathLst>
            </a:custGeom>
            <a:solidFill>
              <a:srgbClr val="1F2F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90619" y="329244"/>
              <a:ext cx="916305" cy="862330"/>
            </a:xfrm>
            <a:custGeom>
              <a:avLst/>
              <a:gdLst/>
              <a:ahLst/>
              <a:cxnLst/>
              <a:rect l="l" t="t" r="r" b="b"/>
              <a:pathLst>
                <a:path w="916305" h="862330">
                  <a:moveTo>
                    <a:pt x="457444" y="0"/>
                  </a:moveTo>
                  <a:lnTo>
                    <a:pt x="411230" y="3810"/>
                  </a:lnTo>
                  <a:lnTo>
                    <a:pt x="367479" y="15240"/>
                  </a:lnTo>
                  <a:lnTo>
                    <a:pt x="326905" y="34290"/>
                  </a:lnTo>
                  <a:lnTo>
                    <a:pt x="290225" y="59690"/>
                  </a:lnTo>
                  <a:lnTo>
                    <a:pt x="258155" y="92709"/>
                  </a:lnTo>
                  <a:lnTo>
                    <a:pt x="231409" y="130809"/>
                  </a:lnTo>
                  <a:lnTo>
                    <a:pt x="34940" y="471170"/>
                  </a:lnTo>
                  <a:lnTo>
                    <a:pt x="15467" y="513080"/>
                  </a:lnTo>
                  <a:lnTo>
                    <a:pt x="3783" y="557530"/>
                  </a:lnTo>
                  <a:lnTo>
                    <a:pt x="0" y="600710"/>
                  </a:lnTo>
                  <a:lnTo>
                    <a:pt x="0" y="603250"/>
                  </a:lnTo>
                  <a:lnTo>
                    <a:pt x="3783" y="646430"/>
                  </a:lnTo>
                  <a:lnTo>
                    <a:pt x="15467" y="689610"/>
                  </a:lnTo>
                  <a:lnTo>
                    <a:pt x="34940" y="732790"/>
                  </a:lnTo>
                  <a:lnTo>
                    <a:pt x="61350" y="770890"/>
                  </a:lnTo>
                  <a:lnTo>
                    <a:pt x="93324" y="802640"/>
                  </a:lnTo>
                  <a:lnTo>
                    <a:pt x="130070" y="828040"/>
                  </a:lnTo>
                  <a:lnTo>
                    <a:pt x="170790" y="847090"/>
                  </a:lnTo>
                  <a:lnTo>
                    <a:pt x="214690" y="858519"/>
                  </a:lnTo>
                  <a:lnTo>
                    <a:pt x="260975" y="862330"/>
                  </a:lnTo>
                  <a:lnTo>
                    <a:pt x="653913" y="862330"/>
                  </a:lnTo>
                  <a:lnTo>
                    <a:pt x="700198" y="858519"/>
                  </a:lnTo>
                  <a:lnTo>
                    <a:pt x="744098" y="847090"/>
                  </a:lnTo>
                  <a:lnTo>
                    <a:pt x="784820" y="828040"/>
                  </a:lnTo>
                  <a:lnTo>
                    <a:pt x="795844" y="820419"/>
                  </a:lnTo>
                  <a:lnTo>
                    <a:pt x="260975" y="820419"/>
                  </a:lnTo>
                  <a:lnTo>
                    <a:pt x="214585" y="816610"/>
                  </a:lnTo>
                  <a:lnTo>
                    <a:pt x="171169" y="802640"/>
                  </a:lnTo>
                  <a:lnTo>
                    <a:pt x="131873" y="779780"/>
                  </a:lnTo>
                  <a:lnTo>
                    <a:pt x="97841" y="749300"/>
                  </a:lnTo>
                  <a:lnTo>
                    <a:pt x="70221" y="711200"/>
                  </a:lnTo>
                  <a:lnTo>
                    <a:pt x="50994" y="669290"/>
                  </a:lnTo>
                  <a:lnTo>
                    <a:pt x="41381" y="623570"/>
                  </a:lnTo>
                  <a:lnTo>
                    <a:pt x="41381" y="579120"/>
                  </a:lnTo>
                  <a:lnTo>
                    <a:pt x="50994" y="534670"/>
                  </a:lnTo>
                  <a:lnTo>
                    <a:pt x="70221" y="491490"/>
                  </a:lnTo>
                  <a:lnTo>
                    <a:pt x="266703" y="151130"/>
                  </a:lnTo>
                  <a:lnTo>
                    <a:pt x="294322" y="113030"/>
                  </a:lnTo>
                  <a:lnTo>
                    <a:pt x="328350" y="82550"/>
                  </a:lnTo>
                  <a:lnTo>
                    <a:pt x="367642" y="59690"/>
                  </a:lnTo>
                  <a:lnTo>
                    <a:pt x="411055" y="45720"/>
                  </a:lnTo>
                  <a:lnTo>
                    <a:pt x="457444" y="40640"/>
                  </a:lnTo>
                  <a:lnTo>
                    <a:pt x="597697" y="40640"/>
                  </a:lnTo>
                  <a:lnTo>
                    <a:pt x="588470" y="34290"/>
                  </a:lnTo>
                  <a:lnTo>
                    <a:pt x="547665" y="15240"/>
                  </a:lnTo>
                  <a:lnTo>
                    <a:pt x="503733" y="3810"/>
                  </a:lnTo>
                  <a:lnTo>
                    <a:pt x="457444" y="0"/>
                  </a:lnTo>
                  <a:close/>
                </a:path>
                <a:path w="916305" h="862330">
                  <a:moveTo>
                    <a:pt x="597697" y="40640"/>
                  </a:moveTo>
                  <a:lnTo>
                    <a:pt x="457444" y="40640"/>
                  </a:lnTo>
                  <a:lnTo>
                    <a:pt x="503834" y="45720"/>
                  </a:lnTo>
                  <a:lnTo>
                    <a:pt x="547250" y="59690"/>
                  </a:lnTo>
                  <a:lnTo>
                    <a:pt x="586546" y="82550"/>
                  </a:lnTo>
                  <a:lnTo>
                    <a:pt x="620577" y="113030"/>
                  </a:lnTo>
                  <a:lnTo>
                    <a:pt x="648198" y="151130"/>
                  </a:lnTo>
                  <a:lnTo>
                    <a:pt x="844667" y="491490"/>
                  </a:lnTo>
                  <a:lnTo>
                    <a:pt x="863894" y="534670"/>
                  </a:lnTo>
                  <a:lnTo>
                    <a:pt x="873507" y="579120"/>
                  </a:lnTo>
                  <a:lnTo>
                    <a:pt x="873507" y="623570"/>
                  </a:lnTo>
                  <a:lnTo>
                    <a:pt x="863894" y="669290"/>
                  </a:lnTo>
                  <a:lnTo>
                    <a:pt x="844667" y="711200"/>
                  </a:lnTo>
                  <a:lnTo>
                    <a:pt x="817139" y="749300"/>
                  </a:lnTo>
                  <a:lnTo>
                    <a:pt x="783293" y="779780"/>
                  </a:lnTo>
                  <a:lnTo>
                    <a:pt x="744136" y="802640"/>
                  </a:lnTo>
                  <a:lnTo>
                    <a:pt x="700674" y="816610"/>
                  </a:lnTo>
                  <a:lnTo>
                    <a:pt x="653913" y="820419"/>
                  </a:lnTo>
                  <a:lnTo>
                    <a:pt x="795844" y="820419"/>
                  </a:lnTo>
                  <a:lnTo>
                    <a:pt x="853545" y="770890"/>
                  </a:lnTo>
                  <a:lnTo>
                    <a:pt x="879960" y="732790"/>
                  </a:lnTo>
                  <a:lnTo>
                    <a:pt x="899835" y="689610"/>
                  </a:lnTo>
                  <a:lnTo>
                    <a:pt x="911788" y="646430"/>
                  </a:lnTo>
                  <a:lnTo>
                    <a:pt x="915730" y="603250"/>
                  </a:lnTo>
                  <a:lnTo>
                    <a:pt x="915737" y="600710"/>
                  </a:lnTo>
                  <a:lnTo>
                    <a:pt x="912035" y="557530"/>
                  </a:lnTo>
                  <a:lnTo>
                    <a:pt x="900382" y="513080"/>
                  </a:lnTo>
                  <a:lnTo>
                    <a:pt x="880913" y="471170"/>
                  </a:lnTo>
                  <a:lnTo>
                    <a:pt x="684444" y="130809"/>
                  </a:lnTo>
                  <a:lnTo>
                    <a:pt x="657628" y="92709"/>
                  </a:lnTo>
                  <a:lnTo>
                    <a:pt x="625380" y="59690"/>
                  </a:lnTo>
                  <a:lnTo>
                    <a:pt x="597697" y="40640"/>
                  </a:lnTo>
                  <a:close/>
                </a:path>
                <a:path w="916305" h="862330">
                  <a:moveTo>
                    <a:pt x="336324" y="467359"/>
                  </a:moveTo>
                  <a:lnTo>
                    <a:pt x="332908" y="473709"/>
                  </a:lnTo>
                  <a:lnTo>
                    <a:pt x="329764" y="481330"/>
                  </a:lnTo>
                  <a:lnTo>
                    <a:pt x="326801" y="488950"/>
                  </a:lnTo>
                  <a:lnTo>
                    <a:pt x="323929" y="496570"/>
                  </a:lnTo>
                  <a:lnTo>
                    <a:pt x="317053" y="514350"/>
                  </a:lnTo>
                  <a:lnTo>
                    <a:pt x="309021" y="533400"/>
                  </a:lnTo>
                  <a:lnTo>
                    <a:pt x="299381" y="549910"/>
                  </a:lnTo>
                  <a:lnTo>
                    <a:pt x="287683" y="565150"/>
                  </a:lnTo>
                  <a:lnTo>
                    <a:pt x="280152" y="572770"/>
                  </a:lnTo>
                  <a:lnTo>
                    <a:pt x="273253" y="580390"/>
                  </a:lnTo>
                  <a:lnTo>
                    <a:pt x="266891" y="585470"/>
                  </a:lnTo>
                  <a:lnTo>
                    <a:pt x="260975" y="590550"/>
                  </a:lnTo>
                  <a:lnTo>
                    <a:pt x="260975" y="618490"/>
                  </a:lnTo>
                  <a:lnTo>
                    <a:pt x="231409" y="618490"/>
                  </a:lnTo>
                  <a:lnTo>
                    <a:pt x="225682" y="626110"/>
                  </a:lnTo>
                  <a:lnTo>
                    <a:pt x="208588" y="646430"/>
                  </a:lnTo>
                  <a:lnTo>
                    <a:pt x="186219" y="664210"/>
                  </a:lnTo>
                  <a:lnTo>
                    <a:pt x="129352" y="698500"/>
                  </a:lnTo>
                  <a:lnTo>
                    <a:pt x="117909" y="707390"/>
                  </a:lnTo>
                  <a:lnTo>
                    <a:pt x="146302" y="737870"/>
                  </a:lnTo>
                  <a:lnTo>
                    <a:pt x="180503" y="760730"/>
                  </a:lnTo>
                  <a:lnTo>
                    <a:pt x="219174" y="774700"/>
                  </a:lnTo>
                  <a:lnTo>
                    <a:pt x="260975" y="779780"/>
                  </a:lnTo>
                  <a:lnTo>
                    <a:pt x="290540" y="779780"/>
                  </a:lnTo>
                  <a:lnTo>
                    <a:pt x="304996" y="740410"/>
                  </a:lnTo>
                  <a:lnTo>
                    <a:pt x="321060" y="708660"/>
                  </a:lnTo>
                  <a:lnTo>
                    <a:pt x="357304" y="665480"/>
                  </a:lnTo>
                  <a:lnTo>
                    <a:pt x="393784" y="642620"/>
                  </a:lnTo>
                  <a:lnTo>
                    <a:pt x="414855" y="632460"/>
                  </a:lnTo>
                  <a:lnTo>
                    <a:pt x="424778" y="626110"/>
                  </a:lnTo>
                  <a:lnTo>
                    <a:pt x="432432" y="621030"/>
                  </a:lnTo>
                  <a:lnTo>
                    <a:pt x="344896" y="621030"/>
                  </a:lnTo>
                  <a:lnTo>
                    <a:pt x="344896" y="499109"/>
                  </a:lnTo>
                  <a:lnTo>
                    <a:pt x="344361" y="488950"/>
                  </a:lnTo>
                  <a:lnTo>
                    <a:pt x="342753" y="480059"/>
                  </a:lnTo>
                  <a:lnTo>
                    <a:pt x="340074" y="472440"/>
                  </a:lnTo>
                  <a:lnTo>
                    <a:pt x="336324" y="467359"/>
                  </a:lnTo>
                  <a:close/>
                </a:path>
                <a:path w="916305" h="862330">
                  <a:moveTo>
                    <a:pt x="449824" y="615950"/>
                  </a:moveTo>
                  <a:lnTo>
                    <a:pt x="418970" y="638810"/>
                  </a:lnTo>
                  <a:lnTo>
                    <a:pt x="387464" y="655320"/>
                  </a:lnTo>
                  <a:lnTo>
                    <a:pt x="375525" y="662940"/>
                  </a:lnTo>
                  <a:lnTo>
                    <a:pt x="344724" y="687070"/>
                  </a:lnTo>
                  <a:lnTo>
                    <a:pt x="313254" y="741680"/>
                  </a:lnTo>
                  <a:lnTo>
                    <a:pt x="299126" y="778510"/>
                  </a:lnTo>
                  <a:lnTo>
                    <a:pt x="450764" y="778510"/>
                  </a:lnTo>
                  <a:lnTo>
                    <a:pt x="465926" y="763270"/>
                  </a:lnTo>
                  <a:lnTo>
                    <a:pt x="480458" y="749300"/>
                  </a:lnTo>
                  <a:lnTo>
                    <a:pt x="493021" y="737870"/>
                  </a:lnTo>
                  <a:lnTo>
                    <a:pt x="502275" y="731520"/>
                  </a:lnTo>
                  <a:lnTo>
                    <a:pt x="506085" y="728980"/>
                  </a:lnTo>
                  <a:lnTo>
                    <a:pt x="511813" y="723900"/>
                  </a:lnTo>
                  <a:lnTo>
                    <a:pt x="522779" y="715010"/>
                  </a:lnTo>
                  <a:lnTo>
                    <a:pt x="538754" y="708660"/>
                  </a:lnTo>
                  <a:lnTo>
                    <a:pt x="564385" y="704850"/>
                  </a:lnTo>
                  <a:lnTo>
                    <a:pt x="800080" y="704850"/>
                  </a:lnTo>
                  <a:lnTo>
                    <a:pt x="805299" y="697230"/>
                  </a:lnTo>
                  <a:lnTo>
                    <a:pt x="810339" y="689610"/>
                  </a:lnTo>
                  <a:lnTo>
                    <a:pt x="821977" y="665480"/>
                  </a:lnTo>
                  <a:lnTo>
                    <a:pt x="829768" y="641350"/>
                  </a:lnTo>
                  <a:lnTo>
                    <a:pt x="832392" y="624840"/>
                  </a:lnTo>
                  <a:lnTo>
                    <a:pt x="475704" y="624840"/>
                  </a:lnTo>
                  <a:lnTo>
                    <a:pt x="466154" y="623570"/>
                  </a:lnTo>
                  <a:lnTo>
                    <a:pt x="457498" y="619760"/>
                  </a:lnTo>
                  <a:lnTo>
                    <a:pt x="449824" y="615950"/>
                  </a:lnTo>
                  <a:close/>
                </a:path>
                <a:path w="916305" h="862330">
                  <a:moveTo>
                    <a:pt x="564445" y="713740"/>
                  </a:moveTo>
                  <a:lnTo>
                    <a:pt x="525696" y="722630"/>
                  </a:lnTo>
                  <a:lnTo>
                    <a:pt x="508942" y="736600"/>
                  </a:lnTo>
                  <a:lnTo>
                    <a:pt x="505132" y="737870"/>
                  </a:lnTo>
                  <a:lnTo>
                    <a:pt x="486660" y="753110"/>
                  </a:lnTo>
                  <a:lnTo>
                    <a:pt x="473886" y="765810"/>
                  </a:lnTo>
                  <a:lnTo>
                    <a:pt x="460301" y="778510"/>
                  </a:lnTo>
                  <a:lnTo>
                    <a:pt x="653913" y="778510"/>
                  </a:lnTo>
                  <a:lnTo>
                    <a:pt x="689565" y="775970"/>
                  </a:lnTo>
                  <a:lnTo>
                    <a:pt x="723067" y="765810"/>
                  </a:lnTo>
                  <a:lnTo>
                    <a:pt x="753707" y="749300"/>
                  </a:lnTo>
                  <a:lnTo>
                    <a:pt x="780773" y="726440"/>
                  </a:lnTo>
                  <a:lnTo>
                    <a:pt x="721110" y="726440"/>
                  </a:lnTo>
                  <a:lnTo>
                    <a:pt x="691230" y="725170"/>
                  </a:lnTo>
                  <a:lnTo>
                    <a:pt x="602414" y="716280"/>
                  </a:lnTo>
                  <a:lnTo>
                    <a:pt x="564445" y="713740"/>
                  </a:lnTo>
                  <a:close/>
                </a:path>
                <a:path w="916305" h="862330">
                  <a:moveTo>
                    <a:pt x="757159" y="725170"/>
                  </a:moveTo>
                  <a:lnTo>
                    <a:pt x="749290" y="725170"/>
                  </a:lnTo>
                  <a:lnTo>
                    <a:pt x="721110" y="726440"/>
                  </a:lnTo>
                  <a:lnTo>
                    <a:pt x="772903" y="726440"/>
                  </a:lnTo>
                  <a:lnTo>
                    <a:pt x="757159" y="725170"/>
                  </a:lnTo>
                  <a:close/>
                </a:path>
                <a:path w="916305" h="862330">
                  <a:moveTo>
                    <a:pt x="791449" y="716280"/>
                  </a:moveTo>
                  <a:lnTo>
                    <a:pt x="759690" y="716280"/>
                  </a:lnTo>
                  <a:lnTo>
                    <a:pt x="769318" y="717550"/>
                  </a:lnTo>
                  <a:lnTo>
                    <a:pt x="778946" y="717550"/>
                  </a:lnTo>
                  <a:lnTo>
                    <a:pt x="788393" y="720090"/>
                  </a:lnTo>
                  <a:lnTo>
                    <a:pt x="791449" y="716280"/>
                  </a:lnTo>
                  <a:close/>
                </a:path>
                <a:path w="916305" h="862330">
                  <a:moveTo>
                    <a:pt x="800080" y="704850"/>
                  </a:moveTo>
                  <a:lnTo>
                    <a:pt x="564385" y="704850"/>
                  </a:lnTo>
                  <a:lnTo>
                    <a:pt x="604319" y="707390"/>
                  </a:lnTo>
                  <a:lnTo>
                    <a:pt x="655021" y="713740"/>
                  </a:lnTo>
                  <a:lnTo>
                    <a:pt x="692307" y="716280"/>
                  </a:lnTo>
                  <a:lnTo>
                    <a:pt x="722079" y="717550"/>
                  </a:lnTo>
                  <a:lnTo>
                    <a:pt x="750242" y="717550"/>
                  </a:lnTo>
                  <a:lnTo>
                    <a:pt x="759690" y="716280"/>
                  </a:lnTo>
                  <a:lnTo>
                    <a:pt x="791449" y="716280"/>
                  </a:lnTo>
                  <a:lnTo>
                    <a:pt x="794505" y="712470"/>
                  </a:lnTo>
                  <a:lnTo>
                    <a:pt x="800080" y="704850"/>
                  </a:lnTo>
                  <a:close/>
                </a:path>
                <a:path w="916305" h="862330">
                  <a:moveTo>
                    <a:pt x="552821" y="107950"/>
                  </a:moveTo>
                  <a:lnTo>
                    <a:pt x="543283" y="111759"/>
                  </a:lnTo>
                  <a:lnTo>
                    <a:pt x="535650" y="114300"/>
                  </a:lnTo>
                  <a:lnTo>
                    <a:pt x="528983" y="114300"/>
                  </a:lnTo>
                  <a:lnTo>
                    <a:pt x="487551" y="120650"/>
                  </a:lnTo>
                  <a:lnTo>
                    <a:pt x="455779" y="134620"/>
                  </a:lnTo>
                  <a:lnTo>
                    <a:pt x="432948" y="149859"/>
                  </a:lnTo>
                  <a:lnTo>
                    <a:pt x="418341" y="163830"/>
                  </a:lnTo>
                  <a:lnTo>
                    <a:pt x="415483" y="166370"/>
                  </a:lnTo>
                  <a:lnTo>
                    <a:pt x="411660" y="172720"/>
                  </a:lnTo>
                  <a:lnTo>
                    <a:pt x="405945" y="177800"/>
                  </a:lnTo>
                  <a:lnTo>
                    <a:pt x="388494" y="200660"/>
                  </a:lnTo>
                  <a:lnTo>
                    <a:pt x="367198" y="224790"/>
                  </a:lnTo>
                  <a:lnTo>
                    <a:pt x="343577" y="248920"/>
                  </a:lnTo>
                  <a:lnTo>
                    <a:pt x="299512" y="285750"/>
                  </a:lnTo>
                  <a:lnTo>
                    <a:pt x="282909" y="303530"/>
                  </a:lnTo>
                  <a:lnTo>
                    <a:pt x="268453" y="322580"/>
                  </a:lnTo>
                  <a:lnTo>
                    <a:pt x="255247" y="341630"/>
                  </a:lnTo>
                  <a:lnTo>
                    <a:pt x="250224" y="349250"/>
                  </a:lnTo>
                  <a:lnTo>
                    <a:pt x="245114" y="356870"/>
                  </a:lnTo>
                  <a:lnTo>
                    <a:pt x="239826" y="364490"/>
                  </a:lnTo>
                  <a:lnTo>
                    <a:pt x="234267" y="373380"/>
                  </a:lnTo>
                  <a:lnTo>
                    <a:pt x="221199" y="386080"/>
                  </a:lnTo>
                  <a:lnTo>
                    <a:pt x="201960" y="401320"/>
                  </a:lnTo>
                  <a:lnTo>
                    <a:pt x="178608" y="416559"/>
                  </a:lnTo>
                  <a:lnTo>
                    <a:pt x="153203" y="430530"/>
                  </a:lnTo>
                  <a:lnTo>
                    <a:pt x="106467" y="511809"/>
                  </a:lnTo>
                  <a:lnTo>
                    <a:pt x="88229" y="556260"/>
                  </a:lnTo>
                  <a:lnTo>
                    <a:pt x="82149" y="601980"/>
                  </a:lnTo>
                  <a:lnTo>
                    <a:pt x="88229" y="646430"/>
                  </a:lnTo>
                  <a:lnTo>
                    <a:pt x="106467" y="690880"/>
                  </a:lnTo>
                  <a:lnTo>
                    <a:pt x="108372" y="694690"/>
                  </a:lnTo>
                  <a:lnTo>
                    <a:pt x="111242" y="698500"/>
                  </a:lnTo>
                  <a:lnTo>
                    <a:pt x="113147" y="702310"/>
                  </a:lnTo>
                  <a:lnTo>
                    <a:pt x="118862" y="697230"/>
                  </a:lnTo>
                  <a:lnTo>
                    <a:pt x="125542" y="692150"/>
                  </a:lnTo>
                  <a:lnTo>
                    <a:pt x="156794" y="674370"/>
                  </a:lnTo>
                  <a:lnTo>
                    <a:pt x="181457" y="659130"/>
                  </a:lnTo>
                  <a:lnTo>
                    <a:pt x="203438" y="641350"/>
                  </a:lnTo>
                  <a:lnTo>
                    <a:pt x="219967" y="622300"/>
                  </a:lnTo>
                  <a:lnTo>
                    <a:pt x="222824" y="618490"/>
                  </a:lnTo>
                  <a:lnTo>
                    <a:pt x="218062" y="618490"/>
                  </a:lnTo>
                  <a:lnTo>
                    <a:pt x="218062" y="427990"/>
                  </a:lnTo>
                  <a:lnTo>
                    <a:pt x="297952" y="427990"/>
                  </a:lnTo>
                  <a:lnTo>
                    <a:pt x="301182" y="426720"/>
                  </a:lnTo>
                  <a:lnTo>
                    <a:pt x="310330" y="424180"/>
                  </a:lnTo>
                  <a:lnTo>
                    <a:pt x="319121" y="422909"/>
                  </a:lnTo>
                  <a:lnTo>
                    <a:pt x="380247" y="422909"/>
                  </a:lnTo>
                  <a:lnTo>
                    <a:pt x="382041" y="421640"/>
                  </a:lnTo>
                  <a:lnTo>
                    <a:pt x="397835" y="407670"/>
                  </a:lnTo>
                  <a:lnTo>
                    <a:pt x="411483" y="393700"/>
                  </a:lnTo>
                  <a:lnTo>
                    <a:pt x="421198" y="379730"/>
                  </a:lnTo>
                  <a:lnTo>
                    <a:pt x="438330" y="356870"/>
                  </a:lnTo>
                  <a:lnTo>
                    <a:pt x="468280" y="327660"/>
                  </a:lnTo>
                  <a:lnTo>
                    <a:pt x="508072" y="298450"/>
                  </a:lnTo>
                  <a:lnTo>
                    <a:pt x="554728" y="279400"/>
                  </a:lnTo>
                  <a:lnTo>
                    <a:pt x="605272" y="276860"/>
                  </a:lnTo>
                  <a:lnTo>
                    <a:pt x="673180" y="276860"/>
                  </a:lnTo>
                  <a:lnTo>
                    <a:pt x="612905" y="171450"/>
                  </a:lnTo>
                  <a:lnTo>
                    <a:pt x="600434" y="152400"/>
                  </a:lnTo>
                  <a:lnTo>
                    <a:pt x="586082" y="135890"/>
                  </a:lnTo>
                  <a:lnTo>
                    <a:pt x="570121" y="120650"/>
                  </a:lnTo>
                  <a:lnTo>
                    <a:pt x="552821" y="107950"/>
                  </a:lnTo>
                  <a:close/>
                </a:path>
                <a:path w="916305" h="862330">
                  <a:moveTo>
                    <a:pt x="558549" y="596900"/>
                  </a:moveTo>
                  <a:lnTo>
                    <a:pt x="522303" y="618490"/>
                  </a:lnTo>
                  <a:lnTo>
                    <a:pt x="512614" y="621030"/>
                  </a:lnTo>
                  <a:lnTo>
                    <a:pt x="503465" y="623570"/>
                  </a:lnTo>
                  <a:lnTo>
                    <a:pt x="494674" y="624840"/>
                  </a:lnTo>
                  <a:lnTo>
                    <a:pt x="832392" y="624840"/>
                  </a:lnTo>
                  <a:lnTo>
                    <a:pt x="833199" y="619760"/>
                  </a:lnTo>
                  <a:lnTo>
                    <a:pt x="566169" y="619760"/>
                  </a:lnTo>
                  <a:lnTo>
                    <a:pt x="558549" y="596900"/>
                  </a:lnTo>
                  <a:close/>
                </a:path>
                <a:path w="916305" h="862330">
                  <a:moveTo>
                    <a:pt x="603367" y="284480"/>
                  </a:moveTo>
                  <a:lnTo>
                    <a:pt x="555261" y="285750"/>
                  </a:lnTo>
                  <a:lnTo>
                    <a:pt x="510358" y="304800"/>
                  </a:lnTo>
                  <a:lnTo>
                    <a:pt x="471864" y="332740"/>
                  </a:lnTo>
                  <a:lnTo>
                    <a:pt x="442985" y="361950"/>
                  </a:lnTo>
                  <a:lnTo>
                    <a:pt x="416660" y="397510"/>
                  </a:lnTo>
                  <a:lnTo>
                    <a:pt x="402727" y="411480"/>
                  </a:lnTo>
                  <a:lnTo>
                    <a:pt x="386826" y="424180"/>
                  </a:lnTo>
                  <a:lnTo>
                    <a:pt x="370652" y="436880"/>
                  </a:lnTo>
                  <a:lnTo>
                    <a:pt x="373510" y="439420"/>
                  </a:lnTo>
                  <a:lnTo>
                    <a:pt x="374475" y="441959"/>
                  </a:lnTo>
                  <a:lnTo>
                    <a:pt x="380733" y="452120"/>
                  </a:lnTo>
                  <a:lnTo>
                    <a:pt x="385201" y="464820"/>
                  </a:lnTo>
                  <a:lnTo>
                    <a:pt x="387882" y="480059"/>
                  </a:lnTo>
                  <a:lnTo>
                    <a:pt x="388775" y="496570"/>
                  </a:lnTo>
                  <a:lnTo>
                    <a:pt x="388775" y="621030"/>
                  </a:lnTo>
                  <a:lnTo>
                    <a:pt x="432432" y="621030"/>
                  </a:lnTo>
                  <a:lnTo>
                    <a:pt x="434346" y="619760"/>
                  </a:lnTo>
                  <a:lnTo>
                    <a:pt x="444096" y="610870"/>
                  </a:lnTo>
                  <a:lnTo>
                    <a:pt x="435330" y="600710"/>
                  </a:lnTo>
                  <a:lnTo>
                    <a:pt x="429072" y="586740"/>
                  </a:lnTo>
                  <a:lnTo>
                    <a:pt x="425319" y="570230"/>
                  </a:lnTo>
                  <a:lnTo>
                    <a:pt x="424068" y="551180"/>
                  </a:lnTo>
                  <a:lnTo>
                    <a:pt x="424068" y="426720"/>
                  </a:lnTo>
                  <a:lnTo>
                    <a:pt x="759492" y="426720"/>
                  </a:lnTo>
                  <a:lnTo>
                    <a:pt x="741965" y="396240"/>
                  </a:lnTo>
                  <a:lnTo>
                    <a:pt x="643423" y="396240"/>
                  </a:lnTo>
                  <a:lnTo>
                    <a:pt x="636755" y="393700"/>
                  </a:lnTo>
                  <a:lnTo>
                    <a:pt x="627217" y="384810"/>
                  </a:lnTo>
                  <a:lnTo>
                    <a:pt x="624347" y="377190"/>
                  </a:lnTo>
                  <a:lnTo>
                    <a:pt x="624347" y="369570"/>
                  </a:lnTo>
                  <a:lnTo>
                    <a:pt x="625312" y="363220"/>
                  </a:lnTo>
                  <a:lnTo>
                    <a:pt x="627217" y="356870"/>
                  </a:lnTo>
                  <a:lnTo>
                    <a:pt x="636755" y="346710"/>
                  </a:lnTo>
                  <a:lnTo>
                    <a:pt x="642470" y="344170"/>
                  </a:lnTo>
                  <a:lnTo>
                    <a:pt x="712023" y="344170"/>
                  </a:lnTo>
                  <a:lnTo>
                    <a:pt x="680621" y="289560"/>
                  </a:lnTo>
                  <a:lnTo>
                    <a:pt x="636274" y="287020"/>
                  </a:lnTo>
                  <a:lnTo>
                    <a:pt x="617586" y="285750"/>
                  </a:lnTo>
                  <a:lnTo>
                    <a:pt x="603367" y="284480"/>
                  </a:lnTo>
                  <a:close/>
                </a:path>
                <a:path w="916305" h="862330">
                  <a:moveTo>
                    <a:pt x="603773" y="453390"/>
                  </a:moveTo>
                  <a:lnTo>
                    <a:pt x="595734" y="453390"/>
                  </a:lnTo>
                  <a:lnTo>
                    <a:pt x="595734" y="619760"/>
                  </a:lnTo>
                  <a:lnTo>
                    <a:pt x="629122" y="619760"/>
                  </a:lnTo>
                  <a:lnTo>
                    <a:pt x="629122" y="457200"/>
                  </a:lnTo>
                  <a:lnTo>
                    <a:pt x="603773" y="453390"/>
                  </a:lnTo>
                  <a:close/>
                </a:path>
                <a:path w="916305" h="862330">
                  <a:moveTo>
                    <a:pt x="672036" y="472440"/>
                  </a:moveTo>
                  <a:lnTo>
                    <a:pt x="672036" y="619760"/>
                  </a:lnTo>
                  <a:lnTo>
                    <a:pt x="833199" y="619760"/>
                  </a:lnTo>
                  <a:lnTo>
                    <a:pt x="833804" y="615950"/>
                  </a:lnTo>
                  <a:lnTo>
                    <a:pt x="834177" y="590550"/>
                  </a:lnTo>
                  <a:lnTo>
                    <a:pt x="809486" y="588010"/>
                  </a:lnTo>
                  <a:lnTo>
                    <a:pt x="755970" y="579120"/>
                  </a:lnTo>
                  <a:lnTo>
                    <a:pt x="720797" y="549910"/>
                  </a:lnTo>
                  <a:lnTo>
                    <a:pt x="688505" y="496570"/>
                  </a:lnTo>
                  <a:lnTo>
                    <a:pt x="681739" y="483870"/>
                  </a:lnTo>
                  <a:lnTo>
                    <a:pt x="678716" y="480059"/>
                  </a:lnTo>
                  <a:lnTo>
                    <a:pt x="676811" y="476250"/>
                  </a:lnTo>
                  <a:lnTo>
                    <a:pt x="674906" y="474980"/>
                  </a:lnTo>
                  <a:lnTo>
                    <a:pt x="672036" y="472440"/>
                  </a:lnTo>
                  <a:close/>
                </a:path>
                <a:path w="916305" h="862330">
                  <a:moveTo>
                    <a:pt x="551868" y="453390"/>
                  </a:moveTo>
                  <a:lnTo>
                    <a:pt x="514712" y="491490"/>
                  </a:lnTo>
                  <a:lnTo>
                    <a:pt x="499175" y="529590"/>
                  </a:lnTo>
                  <a:lnTo>
                    <a:pt x="492497" y="546100"/>
                  </a:lnTo>
                  <a:lnTo>
                    <a:pt x="484746" y="562610"/>
                  </a:lnTo>
                  <a:lnTo>
                    <a:pt x="475567" y="579120"/>
                  </a:lnTo>
                  <a:lnTo>
                    <a:pt x="480329" y="585470"/>
                  </a:lnTo>
                  <a:lnTo>
                    <a:pt x="487009" y="588010"/>
                  </a:lnTo>
                  <a:lnTo>
                    <a:pt x="496547" y="588010"/>
                  </a:lnTo>
                  <a:lnTo>
                    <a:pt x="509083" y="586740"/>
                  </a:lnTo>
                  <a:lnTo>
                    <a:pt x="522422" y="581660"/>
                  </a:lnTo>
                  <a:lnTo>
                    <a:pt x="536654" y="572770"/>
                  </a:lnTo>
                  <a:lnTo>
                    <a:pt x="551868" y="561340"/>
                  </a:lnTo>
                  <a:lnTo>
                    <a:pt x="551868" y="453390"/>
                  </a:lnTo>
                  <a:close/>
                </a:path>
                <a:path w="916305" h="862330">
                  <a:moveTo>
                    <a:pt x="759492" y="426720"/>
                  </a:moveTo>
                  <a:lnTo>
                    <a:pt x="672036" y="426720"/>
                  </a:lnTo>
                  <a:lnTo>
                    <a:pt x="672036" y="463550"/>
                  </a:lnTo>
                  <a:lnTo>
                    <a:pt x="677763" y="466090"/>
                  </a:lnTo>
                  <a:lnTo>
                    <a:pt x="684444" y="474980"/>
                  </a:lnTo>
                  <a:lnTo>
                    <a:pt x="690760" y="485140"/>
                  </a:lnTo>
                  <a:lnTo>
                    <a:pt x="694232" y="491490"/>
                  </a:lnTo>
                  <a:lnTo>
                    <a:pt x="697791" y="499109"/>
                  </a:lnTo>
                  <a:lnTo>
                    <a:pt x="710252" y="520700"/>
                  </a:lnTo>
                  <a:lnTo>
                    <a:pt x="740175" y="561340"/>
                  </a:lnTo>
                  <a:lnTo>
                    <a:pt x="786253" y="576580"/>
                  </a:lnTo>
                  <a:lnTo>
                    <a:pt x="807893" y="580390"/>
                  </a:lnTo>
                  <a:lnTo>
                    <a:pt x="831319" y="584200"/>
                  </a:lnTo>
                  <a:lnTo>
                    <a:pt x="828281" y="566420"/>
                  </a:lnTo>
                  <a:lnTo>
                    <a:pt x="823451" y="547370"/>
                  </a:lnTo>
                  <a:lnTo>
                    <a:pt x="816832" y="529590"/>
                  </a:lnTo>
                  <a:lnTo>
                    <a:pt x="808421" y="511809"/>
                  </a:lnTo>
                  <a:lnTo>
                    <a:pt x="759492" y="426720"/>
                  </a:lnTo>
                  <a:close/>
                </a:path>
                <a:path w="916305" h="862330">
                  <a:moveTo>
                    <a:pt x="322011" y="457200"/>
                  </a:moveTo>
                  <a:lnTo>
                    <a:pt x="316283" y="457200"/>
                  </a:lnTo>
                  <a:lnTo>
                    <a:pt x="303755" y="459740"/>
                  </a:lnTo>
                  <a:lnTo>
                    <a:pt x="290420" y="464820"/>
                  </a:lnTo>
                  <a:lnTo>
                    <a:pt x="276189" y="473709"/>
                  </a:lnTo>
                  <a:lnTo>
                    <a:pt x="260975" y="485140"/>
                  </a:lnTo>
                  <a:lnTo>
                    <a:pt x="260975" y="580390"/>
                  </a:lnTo>
                  <a:lnTo>
                    <a:pt x="265462" y="576580"/>
                  </a:lnTo>
                  <a:lnTo>
                    <a:pt x="270393" y="571500"/>
                  </a:lnTo>
                  <a:lnTo>
                    <a:pt x="275861" y="566420"/>
                  </a:lnTo>
                  <a:lnTo>
                    <a:pt x="302464" y="529590"/>
                  </a:lnTo>
                  <a:lnTo>
                    <a:pt x="320672" y="485140"/>
                  </a:lnTo>
                  <a:lnTo>
                    <a:pt x="323918" y="476250"/>
                  </a:lnTo>
                  <a:lnTo>
                    <a:pt x="327166" y="468630"/>
                  </a:lnTo>
                  <a:lnTo>
                    <a:pt x="330596" y="461009"/>
                  </a:lnTo>
                  <a:lnTo>
                    <a:pt x="326786" y="459740"/>
                  </a:lnTo>
                  <a:lnTo>
                    <a:pt x="322011" y="457200"/>
                  </a:lnTo>
                  <a:close/>
                </a:path>
                <a:path w="916305" h="862330">
                  <a:moveTo>
                    <a:pt x="550916" y="426720"/>
                  </a:moveTo>
                  <a:lnTo>
                    <a:pt x="466982" y="426720"/>
                  </a:lnTo>
                  <a:lnTo>
                    <a:pt x="466982" y="557530"/>
                  </a:lnTo>
                  <a:lnTo>
                    <a:pt x="467934" y="566420"/>
                  </a:lnTo>
                  <a:lnTo>
                    <a:pt x="470804" y="571500"/>
                  </a:lnTo>
                  <a:lnTo>
                    <a:pt x="478865" y="556260"/>
                  </a:lnTo>
                  <a:lnTo>
                    <a:pt x="485944" y="541020"/>
                  </a:lnTo>
                  <a:lnTo>
                    <a:pt x="492130" y="525780"/>
                  </a:lnTo>
                  <a:lnTo>
                    <a:pt x="497512" y="511809"/>
                  </a:lnTo>
                  <a:lnTo>
                    <a:pt x="507330" y="487680"/>
                  </a:lnTo>
                  <a:lnTo>
                    <a:pt x="518132" y="466090"/>
                  </a:lnTo>
                  <a:lnTo>
                    <a:pt x="531976" y="452120"/>
                  </a:lnTo>
                  <a:lnTo>
                    <a:pt x="550916" y="445770"/>
                  </a:lnTo>
                  <a:lnTo>
                    <a:pt x="550916" y="426720"/>
                  </a:lnTo>
                  <a:close/>
                </a:path>
                <a:path w="916305" h="862330">
                  <a:moveTo>
                    <a:pt x="297952" y="427990"/>
                  </a:moveTo>
                  <a:lnTo>
                    <a:pt x="247627" y="427990"/>
                  </a:lnTo>
                  <a:lnTo>
                    <a:pt x="255247" y="450850"/>
                  </a:lnTo>
                  <a:lnTo>
                    <a:pt x="263464" y="444500"/>
                  </a:lnTo>
                  <a:lnTo>
                    <a:pt x="272303" y="439420"/>
                  </a:lnTo>
                  <a:lnTo>
                    <a:pt x="281675" y="434340"/>
                  </a:lnTo>
                  <a:lnTo>
                    <a:pt x="297952" y="427990"/>
                  </a:lnTo>
                  <a:close/>
                </a:path>
                <a:path w="916305" h="862330">
                  <a:moveTo>
                    <a:pt x="628170" y="426720"/>
                  </a:moveTo>
                  <a:lnTo>
                    <a:pt x="594782" y="426720"/>
                  </a:lnTo>
                  <a:lnTo>
                    <a:pt x="594782" y="444500"/>
                  </a:lnTo>
                  <a:lnTo>
                    <a:pt x="603356" y="444500"/>
                  </a:lnTo>
                  <a:lnTo>
                    <a:pt x="628170" y="448309"/>
                  </a:lnTo>
                  <a:lnTo>
                    <a:pt x="628170" y="426720"/>
                  </a:lnTo>
                  <a:close/>
                </a:path>
                <a:path w="916305" h="862330">
                  <a:moveTo>
                    <a:pt x="380247" y="422909"/>
                  </a:moveTo>
                  <a:lnTo>
                    <a:pt x="339200" y="422909"/>
                  </a:lnTo>
                  <a:lnTo>
                    <a:pt x="349319" y="425450"/>
                  </a:lnTo>
                  <a:lnTo>
                    <a:pt x="358185" y="427990"/>
                  </a:lnTo>
                  <a:lnTo>
                    <a:pt x="365890" y="433070"/>
                  </a:lnTo>
                  <a:lnTo>
                    <a:pt x="380247" y="422909"/>
                  </a:lnTo>
                  <a:close/>
                </a:path>
                <a:path w="916305" h="862330">
                  <a:moveTo>
                    <a:pt x="458396" y="82550"/>
                  </a:moveTo>
                  <a:lnTo>
                    <a:pt x="411459" y="88900"/>
                  </a:lnTo>
                  <a:lnTo>
                    <a:pt x="368988" y="106680"/>
                  </a:lnTo>
                  <a:lnTo>
                    <a:pt x="332595" y="134620"/>
                  </a:lnTo>
                  <a:lnTo>
                    <a:pt x="303888" y="172720"/>
                  </a:lnTo>
                  <a:lnTo>
                    <a:pt x="161775" y="417830"/>
                  </a:lnTo>
                  <a:lnTo>
                    <a:pt x="202436" y="391160"/>
                  </a:lnTo>
                  <a:lnTo>
                    <a:pt x="235063" y="360680"/>
                  </a:lnTo>
                  <a:lnTo>
                    <a:pt x="245462" y="345440"/>
                  </a:lnTo>
                  <a:lnTo>
                    <a:pt x="264254" y="318770"/>
                  </a:lnTo>
                  <a:lnTo>
                    <a:pt x="279093" y="298450"/>
                  </a:lnTo>
                  <a:lnTo>
                    <a:pt x="296078" y="280670"/>
                  </a:lnTo>
                  <a:lnTo>
                    <a:pt x="316283" y="264160"/>
                  </a:lnTo>
                  <a:lnTo>
                    <a:pt x="340148" y="243840"/>
                  </a:lnTo>
                  <a:lnTo>
                    <a:pt x="363386" y="219710"/>
                  </a:lnTo>
                  <a:lnTo>
                    <a:pt x="384297" y="195580"/>
                  </a:lnTo>
                  <a:lnTo>
                    <a:pt x="401183" y="173990"/>
                  </a:lnTo>
                  <a:lnTo>
                    <a:pt x="405945" y="167640"/>
                  </a:lnTo>
                  <a:lnTo>
                    <a:pt x="410721" y="162559"/>
                  </a:lnTo>
                  <a:lnTo>
                    <a:pt x="453154" y="127000"/>
                  </a:lnTo>
                  <a:lnTo>
                    <a:pt x="529935" y="107950"/>
                  </a:lnTo>
                  <a:lnTo>
                    <a:pt x="533745" y="107950"/>
                  </a:lnTo>
                  <a:lnTo>
                    <a:pt x="539473" y="106680"/>
                  </a:lnTo>
                  <a:lnTo>
                    <a:pt x="544236" y="104140"/>
                  </a:lnTo>
                  <a:lnTo>
                    <a:pt x="524383" y="95250"/>
                  </a:lnTo>
                  <a:lnTo>
                    <a:pt x="503459" y="88900"/>
                  </a:lnTo>
                  <a:lnTo>
                    <a:pt x="481463" y="83820"/>
                  </a:lnTo>
                  <a:lnTo>
                    <a:pt x="458396" y="82550"/>
                  </a:lnTo>
                  <a:close/>
                </a:path>
                <a:path w="916305" h="862330">
                  <a:moveTo>
                    <a:pt x="712023" y="344170"/>
                  </a:moveTo>
                  <a:lnTo>
                    <a:pt x="657736" y="344170"/>
                  </a:lnTo>
                  <a:lnTo>
                    <a:pt x="663451" y="346710"/>
                  </a:lnTo>
                  <a:lnTo>
                    <a:pt x="672988" y="356870"/>
                  </a:lnTo>
                  <a:lnTo>
                    <a:pt x="675858" y="363220"/>
                  </a:lnTo>
                  <a:lnTo>
                    <a:pt x="675858" y="377190"/>
                  </a:lnTo>
                  <a:lnTo>
                    <a:pt x="672988" y="383540"/>
                  </a:lnTo>
                  <a:lnTo>
                    <a:pt x="663451" y="394970"/>
                  </a:lnTo>
                  <a:lnTo>
                    <a:pt x="656783" y="396240"/>
                  </a:lnTo>
                  <a:lnTo>
                    <a:pt x="741965" y="396240"/>
                  </a:lnTo>
                  <a:lnTo>
                    <a:pt x="712023" y="344170"/>
                  </a:lnTo>
                  <a:close/>
                </a:path>
                <a:path w="916305" h="862330">
                  <a:moveTo>
                    <a:pt x="673180" y="276860"/>
                  </a:moveTo>
                  <a:lnTo>
                    <a:pt x="605272" y="276860"/>
                  </a:lnTo>
                  <a:lnTo>
                    <a:pt x="618063" y="279400"/>
                  </a:lnTo>
                  <a:lnTo>
                    <a:pt x="635322" y="280670"/>
                  </a:lnTo>
                  <a:lnTo>
                    <a:pt x="676811" y="283210"/>
                  </a:lnTo>
                  <a:lnTo>
                    <a:pt x="673180" y="27686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2860698" y="6886883"/>
            <a:ext cx="443865" cy="418465"/>
            <a:chOff x="2860698" y="6886883"/>
            <a:chExt cx="443865" cy="418465"/>
          </a:xfrm>
        </p:grpSpPr>
        <p:pic>
          <p:nvPicPr>
            <p:cNvPr id="28" name="object 2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00851" y="6926973"/>
              <a:ext cx="363524" cy="33774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900851" y="6938866"/>
              <a:ext cx="363524" cy="3258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966264" y="7053554"/>
              <a:ext cx="222070" cy="136559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2880740" y="6906906"/>
              <a:ext cx="403860" cy="378460"/>
            </a:xfrm>
            <a:custGeom>
              <a:avLst/>
              <a:gdLst/>
              <a:ahLst/>
              <a:cxnLst/>
              <a:rect l="l" t="t" r="r" b="b"/>
              <a:pathLst>
                <a:path w="403860" h="378459">
                  <a:moveTo>
                    <a:pt x="201876" y="0"/>
                  </a:moveTo>
                  <a:lnTo>
                    <a:pt x="148529" y="14119"/>
                  </a:lnTo>
                  <a:lnTo>
                    <a:pt x="109623" y="53251"/>
                  </a:lnTo>
                  <a:lnTo>
                    <a:pt x="14449" y="218109"/>
                  </a:lnTo>
                  <a:lnTo>
                    <a:pt x="0" y="271362"/>
                  </a:lnTo>
                  <a:lnTo>
                    <a:pt x="3612" y="298600"/>
                  </a:lnTo>
                  <a:lnTo>
                    <a:pt x="31569" y="347014"/>
                  </a:lnTo>
                  <a:lnTo>
                    <a:pt x="78739" y="374245"/>
                  </a:lnTo>
                  <a:lnTo>
                    <a:pt x="106689" y="377875"/>
                  </a:lnTo>
                  <a:lnTo>
                    <a:pt x="297049" y="377875"/>
                  </a:lnTo>
                  <a:lnTo>
                    <a:pt x="325001" y="374245"/>
                  </a:lnTo>
                  <a:lnTo>
                    <a:pt x="350396" y="363756"/>
                  </a:lnTo>
                  <a:lnTo>
                    <a:pt x="358134" y="357809"/>
                  </a:lnTo>
                  <a:lnTo>
                    <a:pt x="106689" y="357809"/>
                  </a:lnTo>
                  <a:lnTo>
                    <a:pt x="84004" y="354862"/>
                  </a:lnTo>
                  <a:lnTo>
                    <a:pt x="45721" y="332762"/>
                  </a:lnTo>
                  <a:lnTo>
                    <a:pt x="23036" y="293467"/>
                  </a:lnTo>
                  <a:lnTo>
                    <a:pt x="20107" y="271362"/>
                  </a:lnTo>
                  <a:lnTo>
                    <a:pt x="23036" y="249260"/>
                  </a:lnTo>
                  <a:lnTo>
                    <a:pt x="127009" y="63284"/>
                  </a:lnTo>
                  <a:lnTo>
                    <a:pt x="158580" y="31526"/>
                  </a:lnTo>
                  <a:lnTo>
                    <a:pt x="201876" y="20066"/>
                  </a:lnTo>
                  <a:lnTo>
                    <a:pt x="262952" y="20066"/>
                  </a:lnTo>
                  <a:lnTo>
                    <a:pt x="255216" y="14119"/>
                  </a:lnTo>
                  <a:lnTo>
                    <a:pt x="229825" y="3630"/>
                  </a:lnTo>
                  <a:lnTo>
                    <a:pt x="201876" y="0"/>
                  </a:lnTo>
                  <a:close/>
                </a:path>
                <a:path w="403860" h="378459">
                  <a:moveTo>
                    <a:pt x="262952" y="20066"/>
                  </a:moveTo>
                  <a:lnTo>
                    <a:pt x="201876" y="20066"/>
                  </a:lnTo>
                  <a:lnTo>
                    <a:pt x="224555" y="23012"/>
                  </a:lnTo>
                  <a:lnTo>
                    <a:pt x="245160" y="31526"/>
                  </a:lnTo>
                  <a:lnTo>
                    <a:pt x="276729" y="63284"/>
                  </a:lnTo>
                  <a:lnTo>
                    <a:pt x="371916" y="228142"/>
                  </a:lnTo>
                  <a:lnTo>
                    <a:pt x="383632" y="271362"/>
                  </a:lnTo>
                  <a:lnTo>
                    <a:pt x="380703" y="293467"/>
                  </a:lnTo>
                  <a:lnTo>
                    <a:pt x="358023" y="332762"/>
                  </a:lnTo>
                  <a:lnTo>
                    <a:pt x="319736" y="354862"/>
                  </a:lnTo>
                  <a:lnTo>
                    <a:pt x="297049" y="357809"/>
                  </a:lnTo>
                  <a:lnTo>
                    <a:pt x="358134" y="357809"/>
                  </a:lnTo>
                  <a:lnTo>
                    <a:pt x="372180" y="347014"/>
                  </a:lnTo>
                  <a:lnTo>
                    <a:pt x="389302" y="324624"/>
                  </a:lnTo>
                  <a:lnTo>
                    <a:pt x="400132" y="298600"/>
                  </a:lnTo>
                  <a:lnTo>
                    <a:pt x="403742" y="271362"/>
                  </a:lnTo>
                  <a:lnTo>
                    <a:pt x="400132" y="244127"/>
                  </a:lnTo>
                  <a:lnTo>
                    <a:pt x="389302" y="218109"/>
                  </a:lnTo>
                  <a:lnTo>
                    <a:pt x="294116" y="53251"/>
                  </a:lnTo>
                  <a:lnTo>
                    <a:pt x="276996" y="30861"/>
                  </a:lnTo>
                  <a:lnTo>
                    <a:pt x="262952" y="200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60698" y="6886883"/>
              <a:ext cx="443865" cy="418465"/>
            </a:xfrm>
            <a:custGeom>
              <a:avLst/>
              <a:gdLst/>
              <a:ahLst/>
              <a:cxnLst/>
              <a:rect l="l" t="t" r="r" b="b"/>
              <a:pathLst>
                <a:path w="443864" h="418465">
                  <a:moveTo>
                    <a:pt x="221916" y="0"/>
                  </a:moveTo>
                  <a:lnTo>
                    <a:pt x="158551" y="16775"/>
                  </a:lnTo>
                  <a:lnTo>
                    <a:pt x="112341" y="63258"/>
                  </a:lnTo>
                  <a:lnTo>
                    <a:pt x="17154" y="228130"/>
                  </a:lnTo>
                  <a:lnTo>
                    <a:pt x="0" y="291390"/>
                  </a:lnTo>
                  <a:lnTo>
                    <a:pt x="4288" y="323743"/>
                  </a:lnTo>
                  <a:lnTo>
                    <a:pt x="37492" y="381253"/>
                  </a:lnTo>
                  <a:lnTo>
                    <a:pt x="93526" y="413594"/>
                  </a:lnTo>
                  <a:lnTo>
                    <a:pt x="126730" y="417906"/>
                  </a:lnTo>
                  <a:lnTo>
                    <a:pt x="317103" y="417906"/>
                  </a:lnTo>
                  <a:lnTo>
                    <a:pt x="350299" y="413594"/>
                  </a:lnTo>
                  <a:lnTo>
                    <a:pt x="380458" y="401137"/>
                  </a:lnTo>
                  <a:lnTo>
                    <a:pt x="384666" y="397903"/>
                  </a:lnTo>
                  <a:lnTo>
                    <a:pt x="126730" y="397903"/>
                  </a:lnTo>
                  <a:lnTo>
                    <a:pt x="98780" y="394273"/>
                  </a:lnTo>
                  <a:lnTo>
                    <a:pt x="51610" y="367042"/>
                  </a:lnTo>
                  <a:lnTo>
                    <a:pt x="23660" y="318628"/>
                  </a:lnTo>
                  <a:lnTo>
                    <a:pt x="20050" y="291390"/>
                  </a:lnTo>
                  <a:lnTo>
                    <a:pt x="23660" y="264155"/>
                  </a:lnTo>
                  <a:lnTo>
                    <a:pt x="129663" y="73279"/>
                  </a:lnTo>
                  <a:lnTo>
                    <a:pt x="168570" y="34140"/>
                  </a:lnTo>
                  <a:lnTo>
                    <a:pt x="221916" y="20015"/>
                  </a:lnTo>
                  <a:lnTo>
                    <a:pt x="289496" y="20015"/>
                  </a:lnTo>
                  <a:lnTo>
                    <a:pt x="285281" y="16775"/>
                  </a:lnTo>
                  <a:lnTo>
                    <a:pt x="255120" y="4313"/>
                  </a:lnTo>
                  <a:lnTo>
                    <a:pt x="221916" y="0"/>
                  </a:lnTo>
                  <a:close/>
                </a:path>
                <a:path w="443864" h="418465">
                  <a:moveTo>
                    <a:pt x="289496" y="20015"/>
                  </a:moveTo>
                  <a:lnTo>
                    <a:pt x="221916" y="20015"/>
                  </a:lnTo>
                  <a:lnTo>
                    <a:pt x="249866" y="23647"/>
                  </a:lnTo>
                  <a:lnTo>
                    <a:pt x="275256" y="34140"/>
                  </a:lnTo>
                  <a:lnTo>
                    <a:pt x="314156" y="73279"/>
                  </a:lnTo>
                  <a:lnTo>
                    <a:pt x="409343" y="238137"/>
                  </a:lnTo>
                  <a:lnTo>
                    <a:pt x="423783" y="291390"/>
                  </a:lnTo>
                  <a:lnTo>
                    <a:pt x="420173" y="318628"/>
                  </a:lnTo>
                  <a:lnTo>
                    <a:pt x="392221" y="367042"/>
                  </a:lnTo>
                  <a:lnTo>
                    <a:pt x="345047" y="394273"/>
                  </a:lnTo>
                  <a:lnTo>
                    <a:pt x="317103" y="397903"/>
                  </a:lnTo>
                  <a:lnTo>
                    <a:pt x="384666" y="397903"/>
                  </a:lnTo>
                  <a:lnTo>
                    <a:pt x="406333" y="381253"/>
                  </a:lnTo>
                  <a:lnTo>
                    <a:pt x="426678" y="354660"/>
                  </a:lnTo>
                  <a:lnTo>
                    <a:pt x="439537" y="323743"/>
                  </a:lnTo>
                  <a:lnTo>
                    <a:pt x="443823" y="291390"/>
                  </a:lnTo>
                  <a:lnTo>
                    <a:pt x="439537" y="259039"/>
                  </a:lnTo>
                  <a:lnTo>
                    <a:pt x="426678" y="228130"/>
                  </a:lnTo>
                  <a:lnTo>
                    <a:pt x="331492" y="63258"/>
                  </a:lnTo>
                  <a:lnTo>
                    <a:pt x="311154" y="36663"/>
                  </a:lnTo>
                  <a:lnTo>
                    <a:pt x="289496" y="20015"/>
                  </a:lnTo>
                  <a:close/>
                </a:path>
              </a:pathLst>
            </a:custGeom>
            <a:solidFill>
              <a:srgbClr val="E6E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33" name="object 3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50069" y="7135862"/>
            <a:ext cx="852944" cy="68084"/>
          </a:xfrm>
          <a:prstGeom prst="rect">
            <a:avLst/>
          </a:prstGeom>
        </p:spPr>
      </p:pic>
      <p:sp>
        <p:nvSpPr>
          <p:cNvPr id="34" name="object 34"/>
          <p:cNvSpPr txBox="1">
            <a:spLocks noGrp="1"/>
          </p:cNvSpPr>
          <p:nvPr>
            <p:ph type="title"/>
          </p:nvPr>
        </p:nvSpPr>
        <p:spPr>
          <a:xfrm>
            <a:off x="2831256" y="633083"/>
            <a:ext cx="7083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5" dirty="0">
                <a:latin typeface="Museo 500"/>
                <a:cs typeface="Museo 500"/>
              </a:rPr>
              <a:t>Get</a:t>
            </a:r>
            <a:r>
              <a:rPr sz="2400" b="0" spc="-5" dirty="0">
                <a:latin typeface="Museo 500"/>
                <a:cs typeface="Museo 500"/>
              </a:rPr>
              <a:t> </a:t>
            </a:r>
            <a:r>
              <a:rPr sz="2400" b="0" spc="-10" dirty="0">
                <a:latin typeface="Museo 500"/>
                <a:cs typeface="Museo 500"/>
              </a:rPr>
              <a:t>started</a:t>
            </a:r>
            <a:r>
              <a:rPr sz="2400" b="0" dirty="0">
                <a:latin typeface="Museo 500"/>
                <a:cs typeface="Museo 500"/>
              </a:rPr>
              <a:t> on </a:t>
            </a:r>
            <a:r>
              <a:rPr sz="2400" b="0" spc="-10" dirty="0">
                <a:latin typeface="Museo 500"/>
                <a:cs typeface="Museo 500"/>
              </a:rPr>
              <a:t>your</a:t>
            </a:r>
            <a:r>
              <a:rPr sz="2400" b="0" dirty="0">
                <a:latin typeface="Museo 500"/>
                <a:cs typeface="Museo 500"/>
              </a:rPr>
              <a:t> Nui </a:t>
            </a:r>
            <a:r>
              <a:rPr sz="2400" b="0" spc="-10" dirty="0">
                <a:latin typeface="Museo 500"/>
                <a:cs typeface="Museo 500"/>
              </a:rPr>
              <a:t>standard</a:t>
            </a:r>
            <a:r>
              <a:rPr sz="2400" b="0" dirty="0">
                <a:latin typeface="Museo 500"/>
                <a:cs typeface="Museo 500"/>
              </a:rPr>
              <a:t> </a:t>
            </a:r>
            <a:r>
              <a:rPr sz="2400" b="0" spc="-5" dirty="0">
                <a:latin typeface="Museo 500"/>
                <a:cs typeface="Museo 500"/>
              </a:rPr>
              <a:t>implementation</a:t>
            </a:r>
            <a:endParaRPr sz="2400">
              <a:latin typeface="Museo 500"/>
              <a:cs typeface="Museo 50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860705" y="1796037"/>
            <a:ext cx="9580880" cy="0"/>
          </a:xfrm>
          <a:custGeom>
            <a:avLst/>
            <a:gdLst/>
            <a:ahLst/>
            <a:cxnLst/>
            <a:rect l="l" t="t" r="r" b="b"/>
            <a:pathLst>
              <a:path w="9580880">
                <a:moveTo>
                  <a:pt x="0" y="0"/>
                </a:moveTo>
                <a:lnTo>
                  <a:pt x="9580562" y="0"/>
                </a:lnTo>
              </a:path>
            </a:pathLst>
          </a:custGeom>
          <a:ln w="12700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2831256" y="1191139"/>
            <a:ext cx="88766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70" dirty="0">
                <a:latin typeface="Catamaran SemiBold"/>
                <a:cs typeface="Catamaran SemiBold"/>
              </a:rPr>
              <a:t>Nui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are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here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to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help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5" dirty="0">
                <a:latin typeface="Catamaran SemiBold"/>
                <a:cs typeface="Catamaran SemiBold"/>
              </a:rPr>
              <a:t>you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to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launch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your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online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0" dirty="0">
                <a:latin typeface="Catamaran SemiBold"/>
                <a:cs typeface="Catamaran SemiBold"/>
              </a:rPr>
              <a:t>trading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platform</a:t>
            </a:r>
            <a:r>
              <a:rPr sz="1800" b="1" spc="30" dirty="0">
                <a:latin typeface="Catamaran SemiBold"/>
                <a:cs typeface="Catamaran SemiBold"/>
              </a:rPr>
              <a:t> </a:t>
            </a:r>
            <a:r>
              <a:rPr sz="1800" b="1" spc="55" dirty="0">
                <a:latin typeface="Catamaran SemiBold"/>
                <a:cs typeface="Catamaran SemiBold"/>
              </a:rPr>
              <a:t>in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a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0" dirty="0">
                <a:latin typeface="Catamaran SemiBold"/>
                <a:cs typeface="Catamaran SemiBold"/>
              </a:rPr>
              <a:t>matter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65" dirty="0">
                <a:latin typeface="Catamaran SemiBold"/>
                <a:cs typeface="Catamaran SemiBold"/>
              </a:rPr>
              <a:t>of</a:t>
            </a:r>
            <a:r>
              <a:rPr sz="1800" b="1" spc="35" dirty="0">
                <a:latin typeface="Catamaran SemiBold"/>
                <a:cs typeface="Catamaran SemiBold"/>
              </a:rPr>
              <a:t> </a:t>
            </a:r>
            <a:r>
              <a:rPr sz="1800" b="1" spc="75" dirty="0">
                <a:latin typeface="Catamaran SemiBold"/>
                <a:cs typeface="Catamaran SemiBold"/>
              </a:rPr>
              <a:t>weeks</a:t>
            </a:r>
            <a:endParaRPr sz="1800">
              <a:latin typeface="Catamaran SemiBold"/>
              <a:cs typeface="Catamaran Semi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>
              <a:lnSpc>
                <a:spcPct val="100000"/>
              </a:lnSpc>
              <a:spcBef>
                <a:spcPts val="100"/>
              </a:spcBef>
            </a:pPr>
            <a:r>
              <a:rPr dirty="0"/>
              <a:t>Thank</a:t>
            </a:r>
            <a:r>
              <a:rPr spc="-95" dirty="0"/>
              <a:t> </a:t>
            </a:r>
            <a:r>
              <a:rPr spc="-10" dirty="0"/>
              <a:t>you!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93854" y="2345579"/>
            <a:ext cx="1830578" cy="1725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537</Words>
  <Application>Microsoft Office PowerPoint</Application>
  <PresentationFormat>Custom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Catamaran</vt:lpstr>
      <vt:lpstr>Catamaran SemiBold</vt:lpstr>
      <vt:lpstr>Museo 500</vt:lpstr>
      <vt:lpstr>Office Theme</vt:lpstr>
      <vt:lpstr>Introducing Nui Markets</vt:lpstr>
      <vt:lpstr>Why digital</vt:lpstr>
      <vt:lpstr>Why Nui?</vt:lpstr>
      <vt:lpstr>Nui Essentials</vt:lpstr>
      <vt:lpstr>Nui plans</vt:lpstr>
      <vt:lpstr>Get started on your Nui standard implementation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Nui Markets</dc:title>
  <cp:lastModifiedBy>Wim Mertens</cp:lastModifiedBy>
  <cp:revision>3</cp:revision>
  <dcterms:created xsi:type="dcterms:W3CDTF">2021-10-18T20:21:02Z</dcterms:created>
  <dcterms:modified xsi:type="dcterms:W3CDTF">2021-10-18T21:38:39Z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2021-10-19T00:00:00Z</vt:filetime>
  </property>
  <property fmtid="{D5CDD505-2E9C-101B-9397-08002B2CF9AE}" pid="3" name="Creator">
    <vt:lpwstr>Adobe Illustrator 24.2 (Windows)</vt:lpwstr>
  </property>
  <property fmtid="{D5CDD505-2E9C-101B-9397-08002B2CF9AE}" pid="4" name="LastSaved">
    <vt:filetime>2021-10-18T00:00:00Z</vt:filetime>
  </property>
</Properties>
</file>