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3" r:id="rId6"/>
    <p:sldId id="265" r:id="rId7"/>
    <p:sldId id="267" r:id="rId8"/>
    <p:sldId id="262" r:id="rId9"/>
  </p:sldIdLst>
  <p:sldSz cx="13195300" cy="7569200"/>
  <p:notesSz cx="131953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.swinson1@gmail.com" userId="e547957e64591c1f" providerId="LiveId" clId="{D41F2C2C-593E-4C51-AAFF-FFFBAAD137E3}"/>
    <pc:docChg chg="custSel addSld delSld modSld sldOrd">
      <pc:chgData name="owen.swinson1@gmail.com" userId="e547957e64591c1f" providerId="LiveId" clId="{D41F2C2C-593E-4C51-AAFF-FFFBAAD137E3}" dt="2021-10-26T03:27:59.566" v="1402" actId="47"/>
      <pc:docMkLst>
        <pc:docMk/>
      </pc:docMkLst>
      <pc:sldChg chg="modSp mod">
        <pc:chgData name="owen.swinson1@gmail.com" userId="e547957e64591c1f" providerId="LiveId" clId="{D41F2C2C-593E-4C51-AAFF-FFFBAAD137E3}" dt="2021-10-26T01:41:34.269" v="76" actId="20577"/>
        <pc:sldMkLst>
          <pc:docMk/>
          <pc:sldMk cId="0" sldId="256"/>
        </pc:sldMkLst>
        <pc:spChg chg="mod">
          <ac:chgData name="owen.swinson1@gmail.com" userId="e547957e64591c1f" providerId="LiveId" clId="{D41F2C2C-593E-4C51-AAFF-FFFBAAD137E3}" dt="2021-10-26T01:41:34.269" v="76" actId="20577"/>
          <ac:spMkLst>
            <pc:docMk/>
            <pc:sldMk cId="0" sldId="256"/>
            <ac:spMk id="14" creationId="{00000000-0000-0000-0000-000000000000}"/>
          </ac:spMkLst>
        </pc:spChg>
      </pc:sldChg>
      <pc:sldChg chg="modSp mod">
        <pc:chgData name="owen.swinson1@gmail.com" userId="e547957e64591c1f" providerId="LiveId" clId="{D41F2C2C-593E-4C51-AAFF-FFFBAAD137E3}" dt="2021-10-26T03:27:01.257" v="1401" actId="20577"/>
        <pc:sldMkLst>
          <pc:docMk/>
          <pc:sldMk cId="0" sldId="257"/>
        </pc:sldMkLst>
        <pc:spChg chg="mod">
          <ac:chgData name="owen.swinson1@gmail.com" userId="e547957e64591c1f" providerId="LiveId" clId="{D41F2C2C-593E-4C51-AAFF-FFFBAAD137E3}" dt="2021-10-26T03:27:01.257" v="1401" actId="20577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owen.swinson1@gmail.com" userId="e547957e64591c1f" providerId="LiveId" clId="{D41F2C2C-593E-4C51-AAFF-FFFBAAD137E3}" dt="2021-10-26T02:57:36.975" v="595" actId="20577"/>
        <pc:sldMkLst>
          <pc:docMk/>
          <pc:sldMk cId="0" sldId="258"/>
        </pc:sldMkLst>
        <pc:spChg chg="mod">
          <ac:chgData name="owen.swinson1@gmail.com" userId="e547957e64591c1f" providerId="LiveId" clId="{D41F2C2C-593E-4C51-AAFF-FFFBAAD137E3}" dt="2021-10-26T02:46:48.427" v="180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57:36.975" v="595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46:57.396" v="190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55:39.208" v="487" actId="20577"/>
          <ac:spMkLst>
            <pc:docMk/>
            <pc:sldMk cId="0" sldId="258"/>
            <ac:spMk id="13" creationId="{00000000-0000-0000-0000-000000000000}"/>
          </ac:spMkLst>
        </pc:spChg>
      </pc:sldChg>
      <pc:sldChg chg="del">
        <pc:chgData name="owen.swinson1@gmail.com" userId="e547957e64591c1f" providerId="LiveId" clId="{D41F2C2C-593E-4C51-AAFF-FFFBAAD137E3}" dt="2021-10-26T03:24:01.779" v="1302" actId="2696"/>
        <pc:sldMkLst>
          <pc:docMk/>
          <pc:sldMk cId="0" sldId="259"/>
        </pc:sldMkLst>
      </pc:sldChg>
      <pc:sldChg chg="del">
        <pc:chgData name="owen.swinson1@gmail.com" userId="e547957e64591c1f" providerId="LiveId" clId="{D41F2C2C-593E-4C51-AAFF-FFFBAAD137E3}" dt="2021-10-26T03:24:11.336" v="1303" actId="2696"/>
        <pc:sldMkLst>
          <pc:docMk/>
          <pc:sldMk cId="0" sldId="260"/>
        </pc:sldMkLst>
      </pc:sldChg>
      <pc:sldChg chg="del">
        <pc:chgData name="owen.swinson1@gmail.com" userId="e547957e64591c1f" providerId="LiveId" clId="{D41F2C2C-593E-4C51-AAFF-FFFBAAD137E3}" dt="2021-10-26T03:24:15.336" v="1304" actId="2696"/>
        <pc:sldMkLst>
          <pc:docMk/>
          <pc:sldMk cId="0" sldId="261"/>
        </pc:sldMkLst>
      </pc:sldChg>
      <pc:sldChg chg="modSp add del mod">
        <pc:chgData name="owen.swinson1@gmail.com" userId="e547957e64591c1f" providerId="LiveId" clId="{D41F2C2C-593E-4C51-AAFF-FFFBAAD137E3}" dt="2021-10-26T02:46:32.493" v="147" actId="2696"/>
        <pc:sldMkLst>
          <pc:docMk/>
          <pc:sldMk cId="815572426" sldId="263"/>
        </pc:sldMkLst>
        <pc:spChg chg="mod">
          <ac:chgData name="owen.swinson1@gmail.com" userId="e547957e64591c1f" providerId="LiveId" clId="{D41F2C2C-593E-4C51-AAFF-FFFBAAD137E3}" dt="2021-10-26T02:45:25.990" v="136" actId="14100"/>
          <ac:spMkLst>
            <pc:docMk/>
            <pc:sldMk cId="815572426" sldId="263"/>
            <ac:spMk id="17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46:20.794" v="146" actId="20577"/>
          <ac:spMkLst>
            <pc:docMk/>
            <pc:sldMk cId="815572426" sldId="263"/>
            <ac:spMk id="19" creationId="{00000000-0000-0000-0000-000000000000}"/>
          </ac:spMkLst>
        </pc:spChg>
      </pc:sldChg>
      <pc:sldChg chg="new del">
        <pc:chgData name="owen.swinson1@gmail.com" userId="e547957e64591c1f" providerId="LiveId" clId="{D41F2C2C-593E-4C51-AAFF-FFFBAAD137E3}" dt="2021-10-26T03:00:55.784" v="599" actId="2696"/>
        <pc:sldMkLst>
          <pc:docMk/>
          <pc:sldMk cId="1859154873" sldId="263"/>
        </pc:sldMkLst>
      </pc:sldChg>
      <pc:sldChg chg="new del">
        <pc:chgData name="owen.swinson1@gmail.com" userId="e547957e64591c1f" providerId="LiveId" clId="{D41F2C2C-593E-4C51-AAFF-FFFBAAD137E3}" dt="2021-10-26T03:00:43.526" v="597" actId="2696"/>
        <pc:sldMkLst>
          <pc:docMk/>
          <pc:sldMk cId="2683131057" sldId="263"/>
        </pc:sldMkLst>
      </pc:sldChg>
      <pc:sldChg chg="addSp modSp add mod">
        <pc:chgData name="owen.swinson1@gmail.com" userId="e547957e64591c1f" providerId="LiveId" clId="{D41F2C2C-593E-4C51-AAFF-FFFBAAD137E3}" dt="2021-10-26T03:20:36.351" v="1301" actId="20577"/>
        <pc:sldMkLst>
          <pc:docMk/>
          <pc:sldMk cId="3937832630" sldId="263"/>
        </pc:sldMkLst>
        <pc:spChg chg="mod">
          <ac:chgData name="owen.swinson1@gmail.com" userId="e547957e64591c1f" providerId="LiveId" clId="{D41F2C2C-593E-4C51-AAFF-FFFBAAD137E3}" dt="2021-10-26T03:01:22.264" v="656" actId="6549"/>
          <ac:spMkLst>
            <pc:docMk/>
            <pc:sldMk cId="3937832630" sldId="263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20:36.351" v="1301" actId="20577"/>
          <ac:spMkLst>
            <pc:docMk/>
            <pc:sldMk cId="3937832630" sldId="263"/>
            <ac:spMk id="12" creationId="{00000000-0000-0000-0000-000000000000}"/>
          </ac:spMkLst>
        </pc:spChg>
        <pc:picChg chg="add mod">
          <ac:chgData name="owen.swinson1@gmail.com" userId="e547957e64591c1f" providerId="LiveId" clId="{D41F2C2C-593E-4C51-AAFF-FFFBAAD137E3}" dt="2021-10-26T03:09:27.345" v="685" actId="1076"/>
          <ac:picMkLst>
            <pc:docMk/>
            <pc:sldMk cId="3937832630" sldId="263"/>
            <ac:picMk id="20" creationId="{0B53B429-C6B5-4219-B683-AE695F33B166}"/>
          </ac:picMkLst>
        </pc:picChg>
      </pc:sldChg>
      <pc:sldChg chg="addSp delSp modSp add mod ord">
        <pc:chgData name="owen.swinson1@gmail.com" userId="e547957e64591c1f" providerId="LiveId" clId="{D41F2C2C-593E-4C51-AAFF-FFFBAAD137E3}" dt="2021-10-26T03:19:20.883" v="1213" actId="20577"/>
        <pc:sldMkLst>
          <pc:docMk/>
          <pc:sldMk cId="3244610966" sldId="264"/>
        </pc:sldMkLst>
        <pc:spChg chg="mod">
          <ac:chgData name="owen.swinson1@gmail.com" userId="e547957e64591c1f" providerId="LiveId" clId="{D41F2C2C-593E-4C51-AAFF-FFFBAAD137E3}" dt="2021-10-26T03:01:44.441" v="678" actId="20577"/>
          <ac:spMkLst>
            <pc:docMk/>
            <pc:sldMk cId="3244610966" sldId="264"/>
            <ac:spMk id="2" creationId="{00000000-0000-0000-0000-000000000000}"/>
          </ac:spMkLst>
        </pc:spChg>
        <pc:spChg chg="del mod">
          <ac:chgData name="owen.swinson1@gmail.com" userId="e547957e64591c1f" providerId="LiveId" clId="{D41F2C2C-593E-4C51-AAFF-FFFBAAD137E3}" dt="2021-10-26T03:12:00.426" v="695" actId="478"/>
          <ac:spMkLst>
            <pc:docMk/>
            <pc:sldMk cId="3244610966" sldId="264"/>
            <ac:spMk id="11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19:20.883" v="1213" actId="20577"/>
          <ac:spMkLst>
            <pc:docMk/>
            <pc:sldMk cId="3244610966" sldId="264"/>
            <ac:spMk id="12" creationId="{00000000-0000-0000-0000-000000000000}"/>
          </ac:spMkLst>
        </pc:spChg>
        <pc:spChg chg="del">
          <ac:chgData name="owen.swinson1@gmail.com" userId="e547957e64591c1f" providerId="LiveId" clId="{D41F2C2C-593E-4C51-AAFF-FFFBAAD137E3}" dt="2021-10-26T03:12:03.007" v="696" actId="478"/>
          <ac:spMkLst>
            <pc:docMk/>
            <pc:sldMk cId="3244610966" sldId="264"/>
            <ac:spMk id="13" creationId="{00000000-0000-0000-0000-000000000000}"/>
          </ac:spMkLst>
        </pc:spChg>
        <pc:picChg chg="add mod">
          <ac:chgData name="owen.swinson1@gmail.com" userId="e547957e64591c1f" providerId="LiveId" clId="{D41F2C2C-593E-4C51-AAFF-FFFBAAD137E3}" dt="2021-10-26T03:12:08.137" v="697" actId="1076"/>
          <ac:picMkLst>
            <pc:docMk/>
            <pc:sldMk cId="3244610966" sldId="264"/>
            <ac:picMk id="20" creationId="{DE69A774-E958-4097-A758-CC4D548A9B18}"/>
          </ac:picMkLst>
        </pc:picChg>
      </pc:sldChg>
      <pc:sldChg chg="addSp delSp modSp add mod">
        <pc:chgData name="owen.swinson1@gmail.com" userId="e547957e64591c1f" providerId="LiveId" clId="{D41F2C2C-593E-4C51-AAFF-FFFBAAD137E3}" dt="2021-10-26T03:17:49.150" v="1086" actId="20577"/>
        <pc:sldMkLst>
          <pc:docMk/>
          <pc:sldMk cId="3505354024" sldId="265"/>
        </pc:sldMkLst>
        <pc:spChg chg="mod">
          <ac:chgData name="owen.swinson1@gmail.com" userId="e547957e64591c1f" providerId="LiveId" clId="{D41F2C2C-593E-4C51-AAFF-FFFBAAD137E3}" dt="2021-10-26T03:13:15.366" v="718" actId="20577"/>
          <ac:spMkLst>
            <pc:docMk/>
            <pc:sldMk cId="3505354024" sldId="265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17:49.150" v="1086" actId="20577"/>
          <ac:spMkLst>
            <pc:docMk/>
            <pc:sldMk cId="3505354024" sldId="265"/>
            <ac:spMk id="11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15:11.607" v="733" actId="20577"/>
          <ac:spMkLst>
            <pc:docMk/>
            <pc:sldMk cId="3505354024" sldId="265"/>
            <ac:spMk id="12" creationId="{00000000-0000-0000-0000-000000000000}"/>
          </ac:spMkLst>
        </pc:spChg>
        <pc:spChg chg="del">
          <ac:chgData name="owen.swinson1@gmail.com" userId="e547957e64591c1f" providerId="LiveId" clId="{D41F2C2C-593E-4C51-AAFF-FFFBAAD137E3}" dt="2021-10-26T03:14:34.297" v="719" actId="478"/>
          <ac:spMkLst>
            <pc:docMk/>
            <pc:sldMk cId="3505354024" sldId="265"/>
            <ac:spMk id="13" creationId="{00000000-0000-0000-0000-000000000000}"/>
          </ac:spMkLst>
        </pc:spChg>
        <pc:picChg chg="del mod">
          <ac:chgData name="owen.swinson1@gmail.com" userId="e547957e64591c1f" providerId="LiveId" clId="{D41F2C2C-593E-4C51-AAFF-FFFBAAD137E3}" dt="2021-10-26T03:13:06.947" v="700" actId="478"/>
          <ac:picMkLst>
            <pc:docMk/>
            <pc:sldMk cId="3505354024" sldId="265"/>
            <ac:picMk id="20" creationId="{0B53B429-C6B5-4219-B683-AE695F33B166}"/>
          </ac:picMkLst>
        </pc:picChg>
        <pc:picChg chg="add mod">
          <ac:chgData name="owen.swinson1@gmail.com" userId="e547957e64591c1f" providerId="LiveId" clId="{D41F2C2C-593E-4C51-AAFF-FFFBAAD137E3}" dt="2021-10-26T03:14:55.822" v="723" actId="1076"/>
          <ac:picMkLst>
            <pc:docMk/>
            <pc:sldMk cId="3505354024" sldId="265"/>
            <ac:picMk id="21" creationId="{743B553E-1A7D-4C06-A3CF-C1E3252286C7}"/>
          </ac:picMkLst>
        </pc:picChg>
      </pc:sldChg>
      <pc:sldChg chg="new del">
        <pc:chgData name="owen.swinson1@gmail.com" userId="e547957e64591c1f" providerId="LiveId" clId="{D41F2C2C-593E-4C51-AAFF-FFFBAAD137E3}" dt="2021-10-26T03:27:59.566" v="1402" actId="47"/>
        <pc:sldMkLst>
          <pc:docMk/>
          <pc:sldMk cId="1507523717" sldId="266"/>
        </pc:sldMkLst>
      </pc:sldChg>
      <pc:sldChg chg="addSp delSp modSp add mod">
        <pc:chgData name="owen.swinson1@gmail.com" userId="e547957e64591c1f" providerId="LiveId" clId="{D41F2C2C-593E-4C51-AAFF-FFFBAAD137E3}" dt="2021-10-26T03:26:30.202" v="1385" actId="20577"/>
        <pc:sldMkLst>
          <pc:docMk/>
          <pc:sldMk cId="3164047691" sldId="267"/>
        </pc:sldMkLst>
        <pc:spChg chg="mod">
          <ac:chgData name="owen.swinson1@gmail.com" userId="e547957e64591c1f" providerId="LiveId" clId="{D41F2C2C-593E-4C51-AAFF-FFFBAAD137E3}" dt="2021-10-26T03:25:58.975" v="1336" actId="20577"/>
          <ac:spMkLst>
            <pc:docMk/>
            <pc:sldMk cId="3164047691" sldId="267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26:30.202" v="1385" actId="20577"/>
          <ac:spMkLst>
            <pc:docMk/>
            <pc:sldMk cId="3164047691" sldId="267"/>
            <ac:spMk id="12" creationId="{00000000-0000-0000-0000-000000000000}"/>
          </ac:spMkLst>
        </pc:spChg>
        <pc:picChg chg="add mod">
          <ac:chgData name="owen.swinson1@gmail.com" userId="e547957e64591c1f" providerId="LiveId" clId="{D41F2C2C-593E-4C51-AAFF-FFFBAAD137E3}" dt="2021-10-26T03:24:54.665" v="1309" actId="14100"/>
          <ac:picMkLst>
            <pc:docMk/>
            <pc:sldMk cId="3164047691" sldId="267"/>
            <ac:picMk id="19" creationId="{2A2DC398-9948-4CA0-BE70-67AE8182D7AD}"/>
          </ac:picMkLst>
        </pc:picChg>
        <pc:picChg chg="del">
          <ac:chgData name="owen.swinson1@gmail.com" userId="e547957e64591c1f" providerId="LiveId" clId="{D41F2C2C-593E-4C51-AAFF-FFFBAAD137E3}" dt="2021-10-26T03:24:40.162" v="1307" actId="478"/>
          <ac:picMkLst>
            <pc:docMk/>
            <pc:sldMk cId="3164047691" sldId="267"/>
            <ac:picMk id="21" creationId="{743B553E-1A7D-4C06-A3CF-C1E3252286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1817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473950" y="0"/>
            <a:ext cx="571817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DB6C-2BA5-4CB4-8C31-BA5A435029EA}" type="datetimeFigureOut">
              <a:rPr lang="en-NZ" smtClean="0"/>
              <a:t>26/10/2021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71975" y="946150"/>
            <a:ext cx="445135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19213" y="3643313"/>
            <a:ext cx="1055687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571817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473950" y="7189788"/>
            <a:ext cx="571817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E83C7-B317-480C-837C-4532807FF1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08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E83C7-B317-480C-837C-4532807FF15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103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E83C7-B317-480C-837C-4532807FF15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213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E83C7-B317-480C-837C-4532807FF15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058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123" y="2346452"/>
            <a:ext cx="11221403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0247" y="4238752"/>
            <a:ext cx="924115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tamaran SemiBold"/>
                <a:cs typeface="Catamaran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298065" cy="7560945"/>
          </a:xfrm>
          <a:custGeom>
            <a:avLst/>
            <a:gdLst/>
            <a:ahLst/>
            <a:cxnLst/>
            <a:rect l="l" t="t" r="r" b="b"/>
            <a:pathLst>
              <a:path w="2298065" h="7560945">
                <a:moveTo>
                  <a:pt x="2297582" y="0"/>
                </a:moveTo>
                <a:lnTo>
                  <a:pt x="0" y="0"/>
                </a:lnTo>
                <a:lnTo>
                  <a:pt x="0" y="7560767"/>
                </a:lnTo>
                <a:lnTo>
                  <a:pt x="2297582" y="7560767"/>
                </a:lnTo>
                <a:lnTo>
                  <a:pt x="2297582" y="0"/>
                </a:lnTo>
                <a:close/>
              </a:path>
            </a:pathLst>
          </a:custGeom>
          <a:solidFill>
            <a:srgbClr val="1F2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0619" y="329244"/>
            <a:ext cx="916305" cy="862330"/>
          </a:xfrm>
          <a:custGeom>
            <a:avLst/>
            <a:gdLst/>
            <a:ahLst/>
            <a:cxnLst/>
            <a:rect l="l" t="t" r="r" b="b"/>
            <a:pathLst>
              <a:path w="916305" h="862330">
                <a:moveTo>
                  <a:pt x="457444" y="0"/>
                </a:moveTo>
                <a:lnTo>
                  <a:pt x="411230" y="3810"/>
                </a:lnTo>
                <a:lnTo>
                  <a:pt x="367479" y="15240"/>
                </a:lnTo>
                <a:lnTo>
                  <a:pt x="326905" y="34290"/>
                </a:lnTo>
                <a:lnTo>
                  <a:pt x="290225" y="59690"/>
                </a:lnTo>
                <a:lnTo>
                  <a:pt x="258155" y="92709"/>
                </a:lnTo>
                <a:lnTo>
                  <a:pt x="231409" y="130809"/>
                </a:lnTo>
                <a:lnTo>
                  <a:pt x="34940" y="471170"/>
                </a:lnTo>
                <a:lnTo>
                  <a:pt x="15467" y="513080"/>
                </a:lnTo>
                <a:lnTo>
                  <a:pt x="3783" y="557530"/>
                </a:lnTo>
                <a:lnTo>
                  <a:pt x="0" y="600710"/>
                </a:lnTo>
                <a:lnTo>
                  <a:pt x="0" y="603250"/>
                </a:lnTo>
                <a:lnTo>
                  <a:pt x="3783" y="646430"/>
                </a:lnTo>
                <a:lnTo>
                  <a:pt x="15467" y="689610"/>
                </a:lnTo>
                <a:lnTo>
                  <a:pt x="34940" y="732790"/>
                </a:lnTo>
                <a:lnTo>
                  <a:pt x="61350" y="770890"/>
                </a:lnTo>
                <a:lnTo>
                  <a:pt x="93324" y="802640"/>
                </a:lnTo>
                <a:lnTo>
                  <a:pt x="130070" y="828040"/>
                </a:lnTo>
                <a:lnTo>
                  <a:pt x="170790" y="847090"/>
                </a:lnTo>
                <a:lnTo>
                  <a:pt x="214690" y="858519"/>
                </a:lnTo>
                <a:lnTo>
                  <a:pt x="260975" y="862330"/>
                </a:lnTo>
                <a:lnTo>
                  <a:pt x="653913" y="862330"/>
                </a:lnTo>
                <a:lnTo>
                  <a:pt x="700198" y="858519"/>
                </a:lnTo>
                <a:lnTo>
                  <a:pt x="744098" y="847090"/>
                </a:lnTo>
                <a:lnTo>
                  <a:pt x="784820" y="828040"/>
                </a:lnTo>
                <a:lnTo>
                  <a:pt x="795844" y="820419"/>
                </a:lnTo>
                <a:lnTo>
                  <a:pt x="260975" y="820419"/>
                </a:lnTo>
                <a:lnTo>
                  <a:pt x="214585" y="816610"/>
                </a:lnTo>
                <a:lnTo>
                  <a:pt x="171169" y="802640"/>
                </a:lnTo>
                <a:lnTo>
                  <a:pt x="131873" y="779780"/>
                </a:lnTo>
                <a:lnTo>
                  <a:pt x="97841" y="749300"/>
                </a:lnTo>
                <a:lnTo>
                  <a:pt x="70221" y="711200"/>
                </a:lnTo>
                <a:lnTo>
                  <a:pt x="50994" y="669290"/>
                </a:lnTo>
                <a:lnTo>
                  <a:pt x="41381" y="623570"/>
                </a:lnTo>
                <a:lnTo>
                  <a:pt x="41381" y="579120"/>
                </a:lnTo>
                <a:lnTo>
                  <a:pt x="50994" y="534670"/>
                </a:lnTo>
                <a:lnTo>
                  <a:pt x="70221" y="491490"/>
                </a:lnTo>
                <a:lnTo>
                  <a:pt x="266703" y="151130"/>
                </a:lnTo>
                <a:lnTo>
                  <a:pt x="294322" y="113030"/>
                </a:lnTo>
                <a:lnTo>
                  <a:pt x="328350" y="82550"/>
                </a:lnTo>
                <a:lnTo>
                  <a:pt x="367642" y="59690"/>
                </a:lnTo>
                <a:lnTo>
                  <a:pt x="411055" y="45720"/>
                </a:lnTo>
                <a:lnTo>
                  <a:pt x="457444" y="40640"/>
                </a:lnTo>
                <a:lnTo>
                  <a:pt x="597697" y="40640"/>
                </a:lnTo>
                <a:lnTo>
                  <a:pt x="588470" y="34290"/>
                </a:lnTo>
                <a:lnTo>
                  <a:pt x="547665" y="15240"/>
                </a:lnTo>
                <a:lnTo>
                  <a:pt x="503733" y="3810"/>
                </a:lnTo>
                <a:lnTo>
                  <a:pt x="457444" y="0"/>
                </a:lnTo>
                <a:close/>
              </a:path>
              <a:path w="916305" h="862330">
                <a:moveTo>
                  <a:pt x="597697" y="40640"/>
                </a:moveTo>
                <a:lnTo>
                  <a:pt x="457444" y="40640"/>
                </a:lnTo>
                <a:lnTo>
                  <a:pt x="503834" y="45720"/>
                </a:lnTo>
                <a:lnTo>
                  <a:pt x="547250" y="59690"/>
                </a:lnTo>
                <a:lnTo>
                  <a:pt x="586546" y="82550"/>
                </a:lnTo>
                <a:lnTo>
                  <a:pt x="620577" y="113030"/>
                </a:lnTo>
                <a:lnTo>
                  <a:pt x="648198" y="151130"/>
                </a:lnTo>
                <a:lnTo>
                  <a:pt x="844667" y="491490"/>
                </a:lnTo>
                <a:lnTo>
                  <a:pt x="863894" y="534670"/>
                </a:lnTo>
                <a:lnTo>
                  <a:pt x="873507" y="579120"/>
                </a:lnTo>
                <a:lnTo>
                  <a:pt x="873507" y="623570"/>
                </a:lnTo>
                <a:lnTo>
                  <a:pt x="863894" y="669290"/>
                </a:lnTo>
                <a:lnTo>
                  <a:pt x="844667" y="711200"/>
                </a:lnTo>
                <a:lnTo>
                  <a:pt x="817139" y="749300"/>
                </a:lnTo>
                <a:lnTo>
                  <a:pt x="783293" y="779780"/>
                </a:lnTo>
                <a:lnTo>
                  <a:pt x="744136" y="802640"/>
                </a:lnTo>
                <a:lnTo>
                  <a:pt x="700674" y="816610"/>
                </a:lnTo>
                <a:lnTo>
                  <a:pt x="653913" y="820419"/>
                </a:lnTo>
                <a:lnTo>
                  <a:pt x="795844" y="820419"/>
                </a:lnTo>
                <a:lnTo>
                  <a:pt x="853545" y="770890"/>
                </a:lnTo>
                <a:lnTo>
                  <a:pt x="879960" y="732790"/>
                </a:lnTo>
                <a:lnTo>
                  <a:pt x="899835" y="689610"/>
                </a:lnTo>
                <a:lnTo>
                  <a:pt x="911788" y="646430"/>
                </a:lnTo>
                <a:lnTo>
                  <a:pt x="915730" y="603250"/>
                </a:lnTo>
                <a:lnTo>
                  <a:pt x="915737" y="600710"/>
                </a:lnTo>
                <a:lnTo>
                  <a:pt x="912035" y="557530"/>
                </a:lnTo>
                <a:lnTo>
                  <a:pt x="900382" y="513080"/>
                </a:lnTo>
                <a:lnTo>
                  <a:pt x="880913" y="471170"/>
                </a:lnTo>
                <a:lnTo>
                  <a:pt x="684444" y="130809"/>
                </a:lnTo>
                <a:lnTo>
                  <a:pt x="657628" y="92709"/>
                </a:lnTo>
                <a:lnTo>
                  <a:pt x="625380" y="59690"/>
                </a:lnTo>
                <a:lnTo>
                  <a:pt x="597697" y="40640"/>
                </a:lnTo>
                <a:close/>
              </a:path>
              <a:path w="916305" h="862330">
                <a:moveTo>
                  <a:pt x="336324" y="467359"/>
                </a:moveTo>
                <a:lnTo>
                  <a:pt x="332908" y="473709"/>
                </a:lnTo>
                <a:lnTo>
                  <a:pt x="329764" y="481330"/>
                </a:lnTo>
                <a:lnTo>
                  <a:pt x="326801" y="488950"/>
                </a:lnTo>
                <a:lnTo>
                  <a:pt x="323929" y="496570"/>
                </a:lnTo>
                <a:lnTo>
                  <a:pt x="317053" y="514350"/>
                </a:lnTo>
                <a:lnTo>
                  <a:pt x="309021" y="533400"/>
                </a:lnTo>
                <a:lnTo>
                  <a:pt x="299381" y="549910"/>
                </a:lnTo>
                <a:lnTo>
                  <a:pt x="287683" y="565150"/>
                </a:lnTo>
                <a:lnTo>
                  <a:pt x="280152" y="572770"/>
                </a:lnTo>
                <a:lnTo>
                  <a:pt x="273253" y="580390"/>
                </a:lnTo>
                <a:lnTo>
                  <a:pt x="266891" y="585470"/>
                </a:lnTo>
                <a:lnTo>
                  <a:pt x="260975" y="590550"/>
                </a:lnTo>
                <a:lnTo>
                  <a:pt x="260975" y="618490"/>
                </a:lnTo>
                <a:lnTo>
                  <a:pt x="231409" y="618490"/>
                </a:lnTo>
                <a:lnTo>
                  <a:pt x="225682" y="626110"/>
                </a:lnTo>
                <a:lnTo>
                  <a:pt x="208588" y="646430"/>
                </a:lnTo>
                <a:lnTo>
                  <a:pt x="186219" y="664210"/>
                </a:lnTo>
                <a:lnTo>
                  <a:pt x="129352" y="698500"/>
                </a:lnTo>
                <a:lnTo>
                  <a:pt x="117909" y="707390"/>
                </a:lnTo>
                <a:lnTo>
                  <a:pt x="146302" y="737870"/>
                </a:lnTo>
                <a:lnTo>
                  <a:pt x="180503" y="760730"/>
                </a:lnTo>
                <a:lnTo>
                  <a:pt x="219174" y="774700"/>
                </a:lnTo>
                <a:lnTo>
                  <a:pt x="260975" y="779780"/>
                </a:lnTo>
                <a:lnTo>
                  <a:pt x="290540" y="779780"/>
                </a:lnTo>
                <a:lnTo>
                  <a:pt x="304996" y="740410"/>
                </a:lnTo>
                <a:lnTo>
                  <a:pt x="321060" y="708660"/>
                </a:lnTo>
                <a:lnTo>
                  <a:pt x="357304" y="665480"/>
                </a:lnTo>
                <a:lnTo>
                  <a:pt x="393784" y="642620"/>
                </a:lnTo>
                <a:lnTo>
                  <a:pt x="414855" y="632460"/>
                </a:lnTo>
                <a:lnTo>
                  <a:pt x="424778" y="626110"/>
                </a:lnTo>
                <a:lnTo>
                  <a:pt x="432432" y="621030"/>
                </a:lnTo>
                <a:lnTo>
                  <a:pt x="344896" y="621030"/>
                </a:lnTo>
                <a:lnTo>
                  <a:pt x="344896" y="499109"/>
                </a:lnTo>
                <a:lnTo>
                  <a:pt x="344361" y="488950"/>
                </a:lnTo>
                <a:lnTo>
                  <a:pt x="342753" y="480059"/>
                </a:lnTo>
                <a:lnTo>
                  <a:pt x="340074" y="472440"/>
                </a:lnTo>
                <a:lnTo>
                  <a:pt x="336324" y="467359"/>
                </a:lnTo>
                <a:close/>
              </a:path>
              <a:path w="916305" h="862330">
                <a:moveTo>
                  <a:pt x="449824" y="615950"/>
                </a:moveTo>
                <a:lnTo>
                  <a:pt x="418970" y="638810"/>
                </a:lnTo>
                <a:lnTo>
                  <a:pt x="387464" y="655320"/>
                </a:lnTo>
                <a:lnTo>
                  <a:pt x="375525" y="662940"/>
                </a:lnTo>
                <a:lnTo>
                  <a:pt x="344724" y="687070"/>
                </a:lnTo>
                <a:lnTo>
                  <a:pt x="313254" y="741680"/>
                </a:lnTo>
                <a:lnTo>
                  <a:pt x="299126" y="778510"/>
                </a:lnTo>
                <a:lnTo>
                  <a:pt x="450764" y="778510"/>
                </a:lnTo>
                <a:lnTo>
                  <a:pt x="465926" y="763270"/>
                </a:lnTo>
                <a:lnTo>
                  <a:pt x="480458" y="749300"/>
                </a:lnTo>
                <a:lnTo>
                  <a:pt x="493021" y="737870"/>
                </a:lnTo>
                <a:lnTo>
                  <a:pt x="502275" y="731520"/>
                </a:lnTo>
                <a:lnTo>
                  <a:pt x="506085" y="728980"/>
                </a:lnTo>
                <a:lnTo>
                  <a:pt x="511813" y="723900"/>
                </a:lnTo>
                <a:lnTo>
                  <a:pt x="522779" y="715010"/>
                </a:lnTo>
                <a:lnTo>
                  <a:pt x="538754" y="708660"/>
                </a:lnTo>
                <a:lnTo>
                  <a:pt x="564385" y="704850"/>
                </a:lnTo>
                <a:lnTo>
                  <a:pt x="800080" y="704850"/>
                </a:lnTo>
                <a:lnTo>
                  <a:pt x="805299" y="697230"/>
                </a:lnTo>
                <a:lnTo>
                  <a:pt x="810339" y="689610"/>
                </a:lnTo>
                <a:lnTo>
                  <a:pt x="821977" y="665480"/>
                </a:lnTo>
                <a:lnTo>
                  <a:pt x="829768" y="641350"/>
                </a:lnTo>
                <a:lnTo>
                  <a:pt x="832392" y="624840"/>
                </a:lnTo>
                <a:lnTo>
                  <a:pt x="475704" y="624840"/>
                </a:lnTo>
                <a:lnTo>
                  <a:pt x="466154" y="623570"/>
                </a:lnTo>
                <a:lnTo>
                  <a:pt x="457498" y="619760"/>
                </a:lnTo>
                <a:lnTo>
                  <a:pt x="449824" y="615950"/>
                </a:lnTo>
                <a:close/>
              </a:path>
              <a:path w="916305" h="862330">
                <a:moveTo>
                  <a:pt x="564445" y="713740"/>
                </a:moveTo>
                <a:lnTo>
                  <a:pt x="525696" y="722630"/>
                </a:lnTo>
                <a:lnTo>
                  <a:pt x="508942" y="736600"/>
                </a:lnTo>
                <a:lnTo>
                  <a:pt x="505132" y="737870"/>
                </a:lnTo>
                <a:lnTo>
                  <a:pt x="486660" y="753110"/>
                </a:lnTo>
                <a:lnTo>
                  <a:pt x="473886" y="765810"/>
                </a:lnTo>
                <a:lnTo>
                  <a:pt x="460301" y="778510"/>
                </a:lnTo>
                <a:lnTo>
                  <a:pt x="653913" y="778510"/>
                </a:lnTo>
                <a:lnTo>
                  <a:pt x="689565" y="775970"/>
                </a:lnTo>
                <a:lnTo>
                  <a:pt x="723067" y="765810"/>
                </a:lnTo>
                <a:lnTo>
                  <a:pt x="753707" y="749300"/>
                </a:lnTo>
                <a:lnTo>
                  <a:pt x="780773" y="726440"/>
                </a:lnTo>
                <a:lnTo>
                  <a:pt x="721110" y="726440"/>
                </a:lnTo>
                <a:lnTo>
                  <a:pt x="691230" y="725170"/>
                </a:lnTo>
                <a:lnTo>
                  <a:pt x="602414" y="716280"/>
                </a:lnTo>
                <a:lnTo>
                  <a:pt x="564445" y="713740"/>
                </a:lnTo>
                <a:close/>
              </a:path>
              <a:path w="916305" h="862330">
                <a:moveTo>
                  <a:pt x="757159" y="725170"/>
                </a:moveTo>
                <a:lnTo>
                  <a:pt x="749290" y="725170"/>
                </a:lnTo>
                <a:lnTo>
                  <a:pt x="721110" y="726440"/>
                </a:lnTo>
                <a:lnTo>
                  <a:pt x="772903" y="726440"/>
                </a:lnTo>
                <a:lnTo>
                  <a:pt x="757159" y="725170"/>
                </a:lnTo>
                <a:close/>
              </a:path>
              <a:path w="916305" h="862330">
                <a:moveTo>
                  <a:pt x="791449" y="716280"/>
                </a:moveTo>
                <a:lnTo>
                  <a:pt x="759690" y="716280"/>
                </a:lnTo>
                <a:lnTo>
                  <a:pt x="769318" y="717550"/>
                </a:lnTo>
                <a:lnTo>
                  <a:pt x="778946" y="717550"/>
                </a:lnTo>
                <a:lnTo>
                  <a:pt x="788393" y="720090"/>
                </a:lnTo>
                <a:lnTo>
                  <a:pt x="791449" y="716280"/>
                </a:lnTo>
                <a:close/>
              </a:path>
              <a:path w="916305" h="862330">
                <a:moveTo>
                  <a:pt x="800080" y="704850"/>
                </a:moveTo>
                <a:lnTo>
                  <a:pt x="564385" y="704850"/>
                </a:lnTo>
                <a:lnTo>
                  <a:pt x="604319" y="707390"/>
                </a:lnTo>
                <a:lnTo>
                  <a:pt x="655021" y="713740"/>
                </a:lnTo>
                <a:lnTo>
                  <a:pt x="692307" y="716280"/>
                </a:lnTo>
                <a:lnTo>
                  <a:pt x="722079" y="717550"/>
                </a:lnTo>
                <a:lnTo>
                  <a:pt x="750242" y="717550"/>
                </a:lnTo>
                <a:lnTo>
                  <a:pt x="759690" y="716280"/>
                </a:lnTo>
                <a:lnTo>
                  <a:pt x="791449" y="716280"/>
                </a:lnTo>
                <a:lnTo>
                  <a:pt x="794505" y="712470"/>
                </a:lnTo>
                <a:lnTo>
                  <a:pt x="800080" y="704850"/>
                </a:lnTo>
                <a:close/>
              </a:path>
              <a:path w="916305" h="862330">
                <a:moveTo>
                  <a:pt x="552821" y="107950"/>
                </a:moveTo>
                <a:lnTo>
                  <a:pt x="543283" y="111759"/>
                </a:lnTo>
                <a:lnTo>
                  <a:pt x="535650" y="114300"/>
                </a:lnTo>
                <a:lnTo>
                  <a:pt x="528983" y="114300"/>
                </a:lnTo>
                <a:lnTo>
                  <a:pt x="487551" y="120650"/>
                </a:lnTo>
                <a:lnTo>
                  <a:pt x="455779" y="134620"/>
                </a:lnTo>
                <a:lnTo>
                  <a:pt x="432948" y="149859"/>
                </a:lnTo>
                <a:lnTo>
                  <a:pt x="418341" y="163830"/>
                </a:lnTo>
                <a:lnTo>
                  <a:pt x="415483" y="166370"/>
                </a:lnTo>
                <a:lnTo>
                  <a:pt x="411660" y="172720"/>
                </a:lnTo>
                <a:lnTo>
                  <a:pt x="405945" y="177800"/>
                </a:lnTo>
                <a:lnTo>
                  <a:pt x="388494" y="200660"/>
                </a:lnTo>
                <a:lnTo>
                  <a:pt x="367198" y="224790"/>
                </a:lnTo>
                <a:lnTo>
                  <a:pt x="343577" y="248920"/>
                </a:lnTo>
                <a:lnTo>
                  <a:pt x="299512" y="285750"/>
                </a:lnTo>
                <a:lnTo>
                  <a:pt x="282909" y="303530"/>
                </a:lnTo>
                <a:lnTo>
                  <a:pt x="268453" y="322580"/>
                </a:lnTo>
                <a:lnTo>
                  <a:pt x="255247" y="341630"/>
                </a:lnTo>
                <a:lnTo>
                  <a:pt x="250224" y="349250"/>
                </a:lnTo>
                <a:lnTo>
                  <a:pt x="245114" y="356870"/>
                </a:lnTo>
                <a:lnTo>
                  <a:pt x="239826" y="364490"/>
                </a:lnTo>
                <a:lnTo>
                  <a:pt x="234267" y="373380"/>
                </a:lnTo>
                <a:lnTo>
                  <a:pt x="221199" y="386080"/>
                </a:lnTo>
                <a:lnTo>
                  <a:pt x="201960" y="401320"/>
                </a:lnTo>
                <a:lnTo>
                  <a:pt x="178608" y="416559"/>
                </a:lnTo>
                <a:lnTo>
                  <a:pt x="153203" y="430530"/>
                </a:lnTo>
                <a:lnTo>
                  <a:pt x="106467" y="511809"/>
                </a:lnTo>
                <a:lnTo>
                  <a:pt x="88229" y="556260"/>
                </a:lnTo>
                <a:lnTo>
                  <a:pt x="82149" y="601980"/>
                </a:lnTo>
                <a:lnTo>
                  <a:pt x="88229" y="646430"/>
                </a:lnTo>
                <a:lnTo>
                  <a:pt x="106467" y="690880"/>
                </a:lnTo>
                <a:lnTo>
                  <a:pt x="108372" y="694690"/>
                </a:lnTo>
                <a:lnTo>
                  <a:pt x="111242" y="698500"/>
                </a:lnTo>
                <a:lnTo>
                  <a:pt x="113147" y="702310"/>
                </a:lnTo>
                <a:lnTo>
                  <a:pt x="118862" y="697230"/>
                </a:lnTo>
                <a:lnTo>
                  <a:pt x="125542" y="692150"/>
                </a:lnTo>
                <a:lnTo>
                  <a:pt x="156794" y="674370"/>
                </a:lnTo>
                <a:lnTo>
                  <a:pt x="181457" y="659130"/>
                </a:lnTo>
                <a:lnTo>
                  <a:pt x="203438" y="641350"/>
                </a:lnTo>
                <a:lnTo>
                  <a:pt x="219967" y="622300"/>
                </a:lnTo>
                <a:lnTo>
                  <a:pt x="222824" y="618490"/>
                </a:lnTo>
                <a:lnTo>
                  <a:pt x="218062" y="618490"/>
                </a:lnTo>
                <a:lnTo>
                  <a:pt x="218062" y="427990"/>
                </a:lnTo>
                <a:lnTo>
                  <a:pt x="297952" y="427990"/>
                </a:lnTo>
                <a:lnTo>
                  <a:pt x="301182" y="426720"/>
                </a:lnTo>
                <a:lnTo>
                  <a:pt x="310330" y="424180"/>
                </a:lnTo>
                <a:lnTo>
                  <a:pt x="319121" y="422909"/>
                </a:lnTo>
                <a:lnTo>
                  <a:pt x="380247" y="422909"/>
                </a:lnTo>
                <a:lnTo>
                  <a:pt x="382041" y="421640"/>
                </a:lnTo>
                <a:lnTo>
                  <a:pt x="397835" y="407670"/>
                </a:lnTo>
                <a:lnTo>
                  <a:pt x="411483" y="393700"/>
                </a:lnTo>
                <a:lnTo>
                  <a:pt x="421198" y="379730"/>
                </a:lnTo>
                <a:lnTo>
                  <a:pt x="438330" y="356870"/>
                </a:lnTo>
                <a:lnTo>
                  <a:pt x="468280" y="327660"/>
                </a:lnTo>
                <a:lnTo>
                  <a:pt x="508072" y="298450"/>
                </a:lnTo>
                <a:lnTo>
                  <a:pt x="554728" y="279400"/>
                </a:lnTo>
                <a:lnTo>
                  <a:pt x="605272" y="276860"/>
                </a:lnTo>
                <a:lnTo>
                  <a:pt x="673180" y="276860"/>
                </a:lnTo>
                <a:lnTo>
                  <a:pt x="612905" y="171450"/>
                </a:lnTo>
                <a:lnTo>
                  <a:pt x="600434" y="152400"/>
                </a:lnTo>
                <a:lnTo>
                  <a:pt x="586082" y="135890"/>
                </a:lnTo>
                <a:lnTo>
                  <a:pt x="570121" y="120650"/>
                </a:lnTo>
                <a:lnTo>
                  <a:pt x="552821" y="107950"/>
                </a:lnTo>
                <a:close/>
              </a:path>
              <a:path w="916305" h="862330">
                <a:moveTo>
                  <a:pt x="558549" y="596900"/>
                </a:moveTo>
                <a:lnTo>
                  <a:pt x="522303" y="618490"/>
                </a:lnTo>
                <a:lnTo>
                  <a:pt x="512614" y="621030"/>
                </a:lnTo>
                <a:lnTo>
                  <a:pt x="503465" y="623570"/>
                </a:lnTo>
                <a:lnTo>
                  <a:pt x="494674" y="624840"/>
                </a:lnTo>
                <a:lnTo>
                  <a:pt x="832392" y="624840"/>
                </a:lnTo>
                <a:lnTo>
                  <a:pt x="833199" y="619760"/>
                </a:lnTo>
                <a:lnTo>
                  <a:pt x="566169" y="619760"/>
                </a:lnTo>
                <a:lnTo>
                  <a:pt x="558549" y="596900"/>
                </a:lnTo>
                <a:close/>
              </a:path>
              <a:path w="916305" h="862330">
                <a:moveTo>
                  <a:pt x="603367" y="284480"/>
                </a:moveTo>
                <a:lnTo>
                  <a:pt x="555261" y="285750"/>
                </a:lnTo>
                <a:lnTo>
                  <a:pt x="510358" y="304800"/>
                </a:lnTo>
                <a:lnTo>
                  <a:pt x="471864" y="332740"/>
                </a:lnTo>
                <a:lnTo>
                  <a:pt x="442985" y="361950"/>
                </a:lnTo>
                <a:lnTo>
                  <a:pt x="416660" y="397510"/>
                </a:lnTo>
                <a:lnTo>
                  <a:pt x="402727" y="411480"/>
                </a:lnTo>
                <a:lnTo>
                  <a:pt x="386826" y="424180"/>
                </a:lnTo>
                <a:lnTo>
                  <a:pt x="370652" y="436880"/>
                </a:lnTo>
                <a:lnTo>
                  <a:pt x="373510" y="439420"/>
                </a:lnTo>
                <a:lnTo>
                  <a:pt x="374475" y="441959"/>
                </a:lnTo>
                <a:lnTo>
                  <a:pt x="380733" y="452120"/>
                </a:lnTo>
                <a:lnTo>
                  <a:pt x="385201" y="464820"/>
                </a:lnTo>
                <a:lnTo>
                  <a:pt x="387882" y="480059"/>
                </a:lnTo>
                <a:lnTo>
                  <a:pt x="388775" y="496570"/>
                </a:lnTo>
                <a:lnTo>
                  <a:pt x="388775" y="621030"/>
                </a:lnTo>
                <a:lnTo>
                  <a:pt x="432432" y="621030"/>
                </a:lnTo>
                <a:lnTo>
                  <a:pt x="434346" y="619760"/>
                </a:lnTo>
                <a:lnTo>
                  <a:pt x="444096" y="610870"/>
                </a:lnTo>
                <a:lnTo>
                  <a:pt x="435330" y="600710"/>
                </a:lnTo>
                <a:lnTo>
                  <a:pt x="429072" y="586740"/>
                </a:lnTo>
                <a:lnTo>
                  <a:pt x="425319" y="570230"/>
                </a:lnTo>
                <a:lnTo>
                  <a:pt x="424068" y="551180"/>
                </a:lnTo>
                <a:lnTo>
                  <a:pt x="424068" y="426720"/>
                </a:lnTo>
                <a:lnTo>
                  <a:pt x="759492" y="426720"/>
                </a:lnTo>
                <a:lnTo>
                  <a:pt x="741965" y="396240"/>
                </a:lnTo>
                <a:lnTo>
                  <a:pt x="643423" y="396240"/>
                </a:lnTo>
                <a:lnTo>
                  <a:pt x="636755" y="393700"/>
                </a:lnTo>
                <a:lnTo>
                  <a:pt x="627217" y="384810"/>
                </a:lnTo>
                <a:lnTo>
                  <a:pt x="624347" y="377190"/>
                </a:lnTo>
                <a:lnTo>
                  <a:pt x="624347" y="369570"/>
                </a:lnTo>
                <a:lnTo>
                  <a:pt x="625312" y="363220"/>
                </a:lnTo>
                <a:lnTo>
                  <a:pt x="627217" y="356870"/>
                </a:lnTo>
                <a:lnTo>
                  <a:pt x="636755" y="346710"/>
                </a:lnTo>
                <a:lnTo>
                  <a:pt x="642470" y="344170"/>
                </a:lnTo>
                <a:lnTo>
                  <a:pt x="712023" y="344170"/>
                </a:lnTo>
                <a:lnTo>
                  <a:pt x="680621" y="289560"/>
                </a:lnTo>
                <a:lnTo>
                  <a:pt x="636274" y="287020"/>
                </a:lnTo>
                <a:lnTo>
                  <a:pt x="617586" y="285750"/>
                </a:lnTo>
                <a:lnTo>
                  <a:pt x="603367" y="284480"/>
                </a:lnTo>
                <a:close/>
              </a:path>
              <a:path w="916305" h="862330">
                <a:moveTo>
                  <a:pt x="603773" y="453390"/>
                </a:moveTo>
                <a:lnTo>
                  <a:pt x="595734" y="453390"/>
                </a:lnTo>
                <a:lnTo>
                  <a:pt x="595734" y="619760"/>
                </a:lnTo>
                <a:lnTo>
                  <a:pt x="629122" y="619760"/>
                </a:lnTo>
                <a:lnTo>
                  <a:pt x="629122" y="457200"/>
                </a:lnTo>
                <a:lnTo>
                  <a:pt x="603773" y="453390"/>
                </a:lnTo>
                <a:close/>
              </a:path>
              <a:path w="916305" h="862330">
                <a:moveTo>
                  <a:pt x="672036" y="472440"/>
                </a:moveTo>
                <a:lnTo>
                  <a:pt x="672036" y="619760"/>
                </a:lnTo>
                <a:lnTo>
                  <a:pt x="833199" y="619760"/>
                </a:lnTo>
                <a:lnTo>
                  <a:pt x="833804" y="615950"/>
                </a:lnTo>
                <a:lnTo>
                  <a:pt x="834177" y="590550"/>
                </a:lnTo>
                <a:lnTo>
                  <a:pt x="809486" y="588010"/>
                </a:lnTo>
                <a:lnTo>
                  <a:pt x="755970" y="579120"/>
                </a:lnTo>
                <a:lnTo>
                  <a:pt x="720797" y="549910"/>
                </a:lnTo>
                <a:lnTo>
                  <a:pt x="688505" y="496570"/>
                </a:lnTo>
                <a:lnTo>
                  <a:pt x="681739" y="483870"/>
                </a:lnTo>
                <a:lnTo>
                  <a:pt x="678716" y="480059"/>
                </a:lnTo>
                <a:lnTo>
                  <a:pt x="676811" y="476250"/>
                </a:lnTo>
                <a:lnTo>
                  <a:pt x="674906" y="474980"/>
                </a:lnTo>
                <a:lnTo>
                  <a:pt x="672036" y="472440"/>
                </a:lnTo>
                <a:close/>
              </a:path>
              <a:path w="916305" h="862330">
                <a:moveTo>
                  <a:pt x="551868" y="453390"/>
                </a:moveTo>
                <a:lnTo>
                  <a:pt x="514712" y="491490"/>
                </a:lnTo>
                <a:lnTo>
                  <a:pt x="499175" y="529590"/>
                </a:lnTo>
                <a:lnTo>
                  <a:pt x="492497" y="546100"/>
                </a:lnTo>
                <a:lnTo>
                  <a:pt x="484746" y="562610"/>
                </a:lnTo>
                <a:lnTo>
                  <a:pt x="475567" y="579120"/>
                </a:lnTo>
                <a:lnTo>
                  <a:pt x="480329" y="585470"/>
                </a:lnTo>
                <a:lnTo>
                  <a:pt x="487009" y="588010"/>
                </a:lnTo>
                <a:lnTo>
                  <a:pt x="496547" y="588010"/>
                </a:lnTo>
                <a:lnTo>
                  <a:pt x="509083" y="586740"/>
                </a:lnTo>
                <a:lnTo>
                  <a:pt x="522422" y="581660"/>
                </a:lnTo>
                <a:lnTo>
                  <a:pt x="536654" y="572770"/>
                </a:lnTo>
                <a:lnTo>
                  <a:pt x="551868" y="561340"/>
                </a:lnTo>
                <a:lnTo>
                  <a:pt x="551868" y="453390"/>
                </a:lnTo>
                <a:close/>
              </a:path>
              <a:path w="916305" h="862330">
                <a:moveTo>
                  <a:pt x="759492" y="426720"/>
                </a:moveTo>
                <a:lnTo>
                  <a:pt x="672036" y="426720"/>
                </a:lnTo>
                <a:lnTo>
                  <a:pt x="672036" y="463550"/>
                </a:lnTo>
                <a:lnTo>
                  <a:pt x="677763" y="466090"/>
                </a:lnTo>
                <a:lnTo>
                  <a:pt x="684444" y="474980"/>
                </a:lnTo>
                <a:lnTo>
                  <a:pt x="690760" y="485140"/>
                </a:lnTo>
                <a:lnTo>
                  <a:pt x="694232" y="491490"/>
                </a:lnTo>
                <a:lnTo>
                  <a:pt x="697791" y="499109"/>
                </a:lnTo>
                <a:lnTo>
                  <a:pt x="710252" y="520700"/>
                </a:lnTo>
                <a:lnTo>
                  <a:pt x="740175" y="561340"/>
                </a:lnTo>
                <a:lnTo>
                  <a:pt x="786253" y="576580"/>
                </a:lnTo>
                <a:lnTo>
                  <a:pt x="807893" y="580390"/>
                </a:lnTo>
                <a:lnTo>
                  <a:pt x="831319" y="584200"/>
                </a:lnTo>
                <a:lnTo>
                  <a:pt x="828281" y="566420"/>
                </a:lnTo>
                <a:lnTo>
                  <a:pt x="823451" y="547370"/>
                </a:lnTo>
                <a:lnTo>
                  <a:pt x="816832" y="529590"/>
                </a:lnTo>
                <a:lnTo>
                  <a:pt x="808421" y="511809"/>
                </a:lnTo>
                <a:lnTo>
                  <a:pt x="759492" y="426720"/>
                </a:lnTo>
                <a:close/>
              </a:path>
              <a:path w="916305" h="862330">
                <a:moveTo>
                  <a:pt x="322011" y="457200"/>
                </a:moveTo>
                <a:lnTo>
                  <a:pt x="316283" y="457200"/>
                </a:lnTo>
                <a:lnTo>
                  <a:pt x="303755" y="459740"/>
                </a:lnTo>
                <a:lnTo>
                  <a:pt x="290420" y="464820"/>
                </a:lnTo>
                <a:lnTo>
                  <a:pt x="276189" y="473709"/>
                </a:lnTo>
                <a:lnTo>
                  <a:pt x="260975" y="485140"/>
                </a:lnTo>
                <a:lnTo>
                  <a:pt x="260975" y="580390"/>
                </a:lnTo>
                <a:lnTo>
                  <a:pt x="265462" y="576580"/>
                </a:lnTo>
                <a:lnTo>
                  <a:pt x="270393" y="571500"/>
                </a:lnTo>
                <a:lnTo>
                  <a:pt x="275861" y="566420"/>
                </a:lnTo>
                <a:lnTo>
                  <a:pt x="302464" y="529590"/>
                </a:lnTo>
                <a:lnTo>
                  <a:pt x="320672" y="485140"/>
                </a:lnTo>
                <a:lnTo>
                  <a:pt x="323918" y="476250"/>
                </a:lnTo>
                <a:lnTo>
                  <a:pt x="327166" y="468630"/>
                </a:lnTo>
                <a:lnTo>
                  <a:pt x="330596" y="461009"/>
                </a:lnTo>
                <a:lnTo>
                  <a:pt x="326786" y="459740"/>
                </a:lnTo>
                <a:lnTo>
                  <a:pt x="322011" y="457200"/>
                </a:lnTo>
                <a:close/>
              </a:path>
              <a:path w="916305" h="862330">
                <a:moveTo>
                  <a:pt x="550916" y="426720"/>
                </a:moveTo>
                <a:lnTo>
                  <a:pt x="466982" y="426720"/>
                </a:lnTo>
                <a:lnTo>
                  <a:pt x="466982" y="557530"/>
                </a:lnTo>
                <a:lnTo>
                  <a:pt x="467934" y="566420"/>
                </a:lnTo>
                <a:lnTo>
                  <a:pt x="470804" y="571500"/>
                </a:lnTo>
                <a:lnTo>
                  <a:pt x="478865" y="556260"/>
                </a:lnTo>
                <a:lnTo>
                  <a:pt x="485944" y="541020"/>
                </a:lnTo>
                <a:lnTo>
                  <a:pt x="492130" y="525780"/>
                </a:lnTo>
                <a:lnTo>
                  <a:pt x="497512" y="511809"/>
                </a:lnTo>
                <a:lnTo>
                  <a:pt x="507330" y="487680"/>
                </a:lnTo>
                <a:lnTo>
                  <a:pt x="518132" y="466090"/>
                </a:lnTo>
                <a:lnTo>
                  <a:pt x="531976" y="452120"/>
                </a:lnTo>
                <a:lnTo>
                  <a:pt x="550916" y="445770"/>
                </a:lnTo>
                <a:lnTo>
                  <a:pt x="550916" y="426720"/>
                </a:lnTo>
                <a:close/>
              </a:path>
              <a:path w="916305" h="862330">
                <a:moveTo>
                  <a:pt x="297952" y="427990"/>
                </a:moveTo>
                <a:lnTo>
                  <a:pt x="247627" y="427990"/>
                </a:lnTo>
                <a:lnTo>
                  <a:pt x="255247" y="450850"/>
                </a:lnTo>
                <a:lnTo>
                  <a:pt x="263464" y="444500"/>
                </a:lnTo>
                <a:lnTo>
                  <a:pt x="272303" y="439420"/>
                </a:lnTo>
                <a:lnTo>
                  <a:pt x="281675" y="434340"/>
                </a:lnTo>
                <a:lnTo>
                  <a:pt x="297952" y="427990"/>
                </a:lnTo>
                <a:close/>
              </a:path>
              <a:path w="916305" h="862330">
                <a:moveTo>
                  <a:pt x="628170" y="426720"/>
                </a:moveTo>
                <a:lnTo>
                  <a:pt x="594782" y="426720"/>
                </a:lnTo>
                <a:lnTo>
                  <a:pt x="594782" y="444500"/>
                </a:lnTo>
                <a:lnTo>
                  <a:pt x="603356" y="444500"/>
                </a:lnTo>
                <a:lnTo>
                  <a:pt x="628170" y="448309"/>
                </a:lnTo>
                <a:lnTo>
                  <a:pt x="628170" y="426720"/>
                </a:lnTo>
                <a:close/>
              </a:path>
              <a:path w="916305" h="862330">
                <a:moveTo>
                  <a:pt x="380247" y="422909"/>
                </a:moveTo>
                <a:lnTo>
                  <a:pt x="339200" y="422909"/>
                </a:lnTo>
                <a:lnTo>
                  <a:pt x="349319" y="425450"/>
                </a:lnTo>
                <a:lnTo>
                  <a:pt x="358185" y="427990"/>
                </a:lnTo>
                <a:lnTo>
                  <a:pt x="365890" y="433070"/>
                </a:lnTo>
                <a:lnTo>
                  <a:pt x="380247" y="422909"/>
                </a:lnTo>
                <a:close/>
              </a:path>
              <a:path w="916305" h="862330">
                <a:moveTo>
                  <a:pt x="458396" y="82550"/>
                </a:moveTo>
                <a:lnTo>
                  <a:pt x="411459" y="88900"/>
                </a:lnTo>
                <a:lnTo>
                  <a:pt x="368988" y="106680"/>
                </a:lnTo>
                <a:lnTo>
                  <a:pt x="332595" y="134620"/>
                </a:lnTo>
                <a:lnTo>
                  <a:pt x="303888" y="172720"/>
                </a:lnTo>
                <a:lnTo>
                  <a:pt x="161775" y="417830"/>
                </a:lnTo>
                <a:lnTo>
                  <a:pt x="202436" y="391160"/>
                </a:lnTo>
                <a:lnTo>
                  <a:pt x="235063" y="360680"/>
                </a:lnTo>
                <a:lnTo>
                  <a:pt x="245462" y="345440"/>
                </a:lnTo>
                <a:lnTo>
                  <a:pt x="264254" y="318770"/>
                </a:lnTo>
                <a:lnTo>
                  <a:pt x="279093" y="298450"/>
                </a:lnTo>
                <a:lnTo>
                  <a:pt x="296078" y="280670"/>
                </a:lnTo>
                <a:lnTo>
                  <a:pt x="316283" y="264160"/>
                </a:lnTo>
                <a:lnTo>
                  <a:pt x="340148" y="243840"/>
                </a:lnTo>
                <a:lnTo>
                  <a:pt x="363386" y="219710"/>
                </a:lnTo>
                <a:lnTo>
                  <a:pt x="384297" y="195580"/>
                </a:lnTo>
                <a:lnTo>
                  <a:pt x="401183" y="173990"/>
                </a:lnTo>
                <a:lnTo>
                  <a:pt x="405945" y="167640"/>
                </a:lnTo>
                <a:lnTo>
                  <a:pt x="410721" y="162559"/>
                </a:lnTo>
                <a:lnTo>
                  <a:pt x="453154" y="127000"/>
                </a:lnTo>
                <a:lnTo>
                  <a:pt x="529935" y="107950"/>
                </a:lnTo>
                <a:lnTo>
                  <a:pt x="533745" y="107950"/>
                </a:lnTo>
                <a:lnTo>
                  <a:pt x="539473" y="106680"/>
                </a:lnTo>
                <a:lnTo>
                  <a:pt x="544236" y="104140"/>
                </a:lnTo>
                <a:lnTo>
                  <a:pt x="524383" y="95250"/>
                </a:lnTo>
                <a:lnTo>
                  <a:pt x="503459" y="88900"/>
                </a:lnTo>
                <a:lnTo>
                  <a:pt x="481463" y="83820"/>
                </a:lnTo>
                <a:lnTo>
                  <a:pt x="458396" y="82550"/>
                </a:lnTo>
                <a:close/>
              </a:path>
              <a:path w="916305" h="862330">
                <a:moveTo>
                  <a:pt x="712023" y="344170"/>
                </a:moveTo>
                <a:lnTo>
                  <a:pt x="657736" y="344170"/>
                </a:lnTo>
                <a:lnTo>
                  <a:pt x="663451" y="346710"/>
                </a:lnTo>
                <a:lnTo>
                  <a:pt x="672988" y="356870"/>
                </a:lnTo>
                <a:lnTo>
                  <a:pt x="675858" y="363220"/>
                </a:lnTo>
                <a:lnTo>
                  <a:pt x="675858" y="377190"/>
                </a:lnTo>
                <a:lnTo>
                  <a:pt x="672988" y="383540"/>
                </a:lnTo>
                <a:lnTo>
                  <a:pt x="663451" y="394970"/>
                </a:lnTo>
                <a:lnTo>
                  <a:pt x="656783" y="396240"/>
                </a:lnTo>
                <a:lnTo>
                  <a:pt x="741965" y="396240"/>
                </a:lnTo>
                <a:lnTo>
                  <a:pt x="712023" y="344170"/>
                </a:lnTo>
                <a:close/>
              </a:path>
              <a:path w="916305" h="862330">
                <a:moveTo>
                  <a:pt x="673180" y="276860"/>
                </a:moveTo>
                <a:lnTo>
                  <a:pt x="605272" y="276860"/>
                </a:lnTo>
                <a:lnTo>
                  <a:pt x="618063" y="279400"/>
                </a:lnTo>
                <a:lnTo>
                  <a:pt x="635322" y="280670"/>
                </a:lnTo>
                <a:lnTo>
                  <a:pt x="676811" y="283210"/>
                </a:lnTo>
                <a:lnTo>
                  <a:pt x="673180" y="27686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0082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8849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8700" y="4467646"/>
            <a:ext cx="1864248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919" y="2114874"/>
            <a:ext cx="11641811" cy="3009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tamaran SemiBold"/>
                <a:cs typeface="Catamaran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88561" y="7039356"/>
            <a:ext cx="422452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0082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5188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3" y="1676"/>
            <a:ext cx="13196569" cy="7560309"/>
            <a:chOff x="5473" y="1676"/>
            <a:chExt cx="13196569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564" y="6644665"/>
              <a:ext cx="3808933" cy="917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7" y="1676"/>
              <a:ext cx="13190550" cy="7560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73" y="3123"/>
              <a:ext cx="13196569" cy="7557134"/>
            </a:xfrm>
            <a:custGeom>
              <a:avLst/>
              <a:gdLst/>
              <a:ahLst/>
              <a:cxnLst/>
              <a:rect l="l" t="t" r="r" b="b"/>
              <a:pathLst>
                <a:path w="13196569" h="7557134">
                  <a:moveTo>
                    <a:pt x="13196023" y="0"/>
                  </a:moveTo>
                  <a:lnTo>
                    <a:pt x="0" y="0"/>
                  </a:lnTo>
                  <a:lnTo>
                    <a:pt x="0" y="7557122"/>
                  </a:lnTo>
                  <a:lnTo>
                    <a:pt x="13196023" y="7557122"/>
                  </a:lnTo>
                  <a:lnTo>
                    <a:pt x="1319602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3201650" cy="7560945"/>
          </a:xfrm>
          <a:custGeom>
            <a:avLst/>
            <a:gdLst/>
            <a:ahLst/>
            <a:cxnLst/>
            <a:rect l="l" t="t" r="r" b="b"/>
            <a:pathLst>
              <a:path w="13201650" h="7560945">
                <a:moveTo>
                  <a:pt x="13201497" y="0"/>
                </a:moveTo>
                <a:lnTo>
                  <a:pt x="0" y="0"/>
                </a:lnTo>
                <a:lnTo>
                  <a:pt x="0" y="7560767"/>
                </a:lnTo>
                <a:lnTo>
                  <a:pt x="13201497" y="7560767"/>
                </a:lnTo>
                <a:lnTo>
                  <a:pt x="13201497" y="0"/>
                </a:lnTo>
                <a:close/>
              </a:path>
            </a:pathLst>
          </a:custGeom>
          <a:solidFill>
            <a:srgbClr val="1F2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0749" y="0"/>
            <a:ext cx="6600761" cy="756076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44586" y="593257"/>
            <a:ext cx="1417320" cy="1336040"/>
            <a:chOff x="844586" y="593257"/>
            <a:chExt cx="1417320" cy="13360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2197" y="721346"/>
              <a:ext cx="1161681" cy="1079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197" y="758405"/>
              <a:ext cx="1161681" cy="10422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8888" y="657211"/>
              <a:ext cx="1288415" cy="1207770"/>
            </a:xfrm>
            <a:custGeom>
              <a:avLst/>
              <a:gdLst/>
              <a:ahLst/>
              <a:cxnLst/>
              <a:rect l="l" t="t" r="r" b="b"/>
              <a:pathLst>
                <a:path w="1288414" h="1207770">
                  <a:moveTo>
                    <a:pt x="538213" y="704126"/>
                  </a:moveTo>
                  <a:lnTo>
                    <a:pt x="532498" y="655967"/>
                  </a:lnTo>
                  <a:lnTo>
                    <a:pt x="515353" y="619302"/>
                  </a:lnTo>
                  <a:lnTo>
                    <a:pt x="465162" y="590308"/>
                  </a:lnTo>
                  <a:lnTo>
                    <a:pt x="441363" y="588365"/>
                  </a:lnTo>
                  <a:lnTo>
                    <a:pt x="427913" y="589140"/>
                  </a:lnTo>
                  <a:lnTo>
                    <a:pt x="384822" y="600621"/>
                  </a:lnTo>
                  <a:lnTo>
                    <a:pt x="342430" y="623836"/>
                  </a:lnTo>
                  <a:lnTo>
                    <a:pt x="329488" y="633704"/>
                  </a:lnTo>
                  <a:lnTo>
                    <a:pt x="317461" y="598170"/>
                  </a:lnTo>
                  <a:lnTo>
                    <a:pt x="272338" y="598170"/>
                  </a:lnTo>
                  <a:lnTo>
                    <a:pt x="272338" y="895210"/>
                  </a:lnTo>
                  <a:lnTo>
                    <a:pt x="339712" y="895210"/>
                  </a:lnTo>
                  <a:lnTo>
                    <a:pt x="339712" y="687590"/>
                  </a:lnTo>
                  <a:lnTo>
                    <a:pt x="363334" y="669645"/>
                  </a:lnTo>
                  <a:lnTo>
                    <a:pt x="385432" y="656818"/>
                  </a:lnTo>
                  <a:lnTo>
                    <a:pt x="406031" y="649109"/>
                  </a:lnTo>
                  <a:lnTo>
                    <a:pt x="425132" y="646544"/>
                  </a:lnTo>
                  <a:lnTo>
                    <a:pt x="444868" y="650417"/>
                  </a:lnTo>
                  <a:lnTo>
                    <a:pt x="458965" y="662025"/>
                  </a:lnTo>
                  <a:lnTo>
                    <a:pt x="467423" y="681355"/>
                  </a:lnTo>
                  <a:lnTo>
                    <a:pt x="470242" y="708418"/>
                  </a:lnTo>
                  <a:lnTo>
                    <a:pt x="470242" y="895210"/>
                  </a:lnTo>
                  <a:lnTo>
                    <a:pt x="538213" y="895210"/>
                  </a:lnTo>
                  <a:lnTo>
                    <a:pt x="538213" y="704126"/>
                  </a:lnTo>
                  <a:close/>
                </a:path>
                <a:path w="1288414" h="1207770">
                  <a:moveTo>
                    <a:pt x="856411" y="598170"/>
                  </a:moveTo>
                  <a:lnTo>
                    <a:pt x="788441" y="598170"/>
                  </a:lnTo>
                  <a:lnTo>
                    <a:pt x="788441" y="805802"/>
                  </a:lnTo>
                  <a:lnTo>
                    <a:pt x="764832" y="823760"/>
                  </a:lnTo>
                  <a:lnTo>
                    <a:pt x="742721" y="836574"/>
                  </a:lnTo>
                  <a:lnTo>
                    <a:pt x="722122" y="844270"/>
                  </a:lnTo>
                  <a:lnTo>
                    <a:pt x="703021" y="846836"/>
                  </a:lnTo>
                  <a:lnTo>
                    <a:pt x="683285" y="842975"/>
                  </a:lnTo>
                  <a:lnTo>
                    <a:pt x="669188" y="831367"/>
                  </a:lnTo>
                  <a:lnTo>
                    <a:pt x="660730" y="812038"/>
                  </a:lnTo>
                  <a:lnTo>
                    <a:pt x="657910" y="784974"/>
                  </a:lnTo>
                  <a:lnTo>
                    <a:pt x="657910" y="598170"/>
                  </a:lnTo>
                  <a:lnTo>
                    <a:pt x="590537" y="598170"/>
                  </a:lnTo>
                  <a:lnTo>
                    <a:pt x="590537" y="789266"/>
                  </a:lnTo>
                  <a:lnTo>
                    <a:pt x="596557" y="839901"/>
                  </a:lnTo>
                  <a:lnTo>
                    <a:pt x="614603" y="876071"/>
                  </a:lnTo>
                  <a:lnTo>
                    <a:pt x="644677" y="897775"/>
                  </a:lnTo>
                  <a:lnTo>
                    <a:pt x="686790" y="905014"/>
                  </a:lnTo>
                  <a:lnTo>
                    <a:pt x="700239" y="904252"/>
                  </a:lnTo>
                  <a:lnTo>
                    <a:pt x="743318" y="892759"/>
                  </a:lnTo>
                  <a:lnTo>
                    <a:pt x="785736" y="869581"/>
                  </a:lnTo>
                  <a:lnTo>
                    <a:pt x="798664" y="859701"/>
                  </a:lnTo>
                  <a:lnTo>
                    <a:pt x="810691" y="895210"/>
                  </a:lnTo>
                  <a:lnTo>
                    <a:pt x="856411" y="895210"/>
                  </a:lnTo>
                  <a:lnTo>
                    <a:pt x="856411" y="598170"/>
                  </a:lnTo>
                  <a:close/>
                </a:path>
                <a:path w="1288414" h="1207770">
                  <a:moveTo>
                    <a:pt x="976579" y="597903"/>
                  </a:moveTo>
                  <a:lnTo>
                    <a:pt x="908608" y="597903"/>
                  </a:lnTo>
                  <a:lnTo>
                    <a:pt x="908608" y="894943"/>
                  </a:lnTo>
                  <a:lnTo>
                    <a:pt x="976579" y="894943"/>
                  </a:lnTo>
                  <a:lnTo>
                    <a:pt x="976579" y="597903"/>
                  </a:lnTo>
                  <a:close/>
                </a:path>
                <a:path w="1288414" h="1207770">
                  <a:moveTo>
                    <a:pt x="982002" y="509092"/>
                  </a:moveTo>
                  <a:lnTo>
                    <a:pt x="964082" y="475399"/>
                  </a:lnTo>
                  <a:lnTo>
                    <a:pt x="941705" y="468668"/>
                  </a:lnTo>
                  <a:lnTo>
                    <a:pt x="933869" y="469417"/>
                  </a:lnTo>
                  <a:lnTo>
                    <a:pt x="903312" y="501116"/>
                  </a:lnTo>
                  <a:lnTo>
                    <a:pt x="902601" y="509092"/>
                  </a:lnTo>
                  <a:lnTo>
                    <a:pt x="903287" y="517347"/>
                  </a:lnTo>
                  <a:lnTo>
                    <a:pt x="933627" y="549389"/>
                  </a:lnTo>
                  <a:lnTo>
                    <a:pt x="941705" y="550125"/>
                  </a:lnTo>
                  <a:lnTo>
                    <a:pt x="949794" y="549389"/>
                  </a:lnTo>
                  <a:lnTo>
                    <a:pt x="979068" y="524941"/>
                  </a:lnTo>
                  <a:lnTo>
                    <a:pt x="982002" y="509092"/>
                  </a:lnTo>
                  <a:close/>
                </a:path>
                <a:path w="1288414" h="1207770">
                  <a:moveTo>
                    <a:pt x="1288288" y="842149"/>
                  </a:moveTo>
                  <a:lnTo>
                    <a:pt x="1280756" y="792441"/>
                  </a:lnTo>
                  <a:lnTo>
                    <a:pt x="1265682" y="743813"/>
                  </a:lnTo>
                  <a:lnTo>
                    <a:pt x="1243088" y="697001"/>
                  </a:lnTo>
                  <a:lnTo>
                    <a:pt x="1224978" y="665645"/>
                  </a:lnTo>
                  <a:lnTo>
                    <a:pt x="1224978" y="867194"/>
                  </a:lnTo>
                  <a:lnTo>
                    <a:pt x="1220812" y="914476"/>
                  </a:lnTo>
                  <a:lnTo>
                    <a:pt x="1208328" y="960818"/>
                  </a:lnTo>
                  <a:lnTo>
                    <a:pt x="1187526" y="1005306"/>
                  </a:lnTo>
                  <a:lnTo>
                    <a:pt x="1159408" y="1045578"/>
                  </a:lnTo>
                  <a:lnTo>
                    <a:pt x="1125499" y="1079563"/>
                  </a:lnTo>
                  <a:lnTo>
                    <a:pt x="1086637" y="1106805"/>
                  </a:lnTo>
                  <a:lnTo>
                    <a:pt x="1043609" y="1126845"/>
                  </a:lnTo>
                  <a:lnTo>
                    <a:pt x="997229" y="1139202"/>
                  </a:lnTo>
                  <a:lnTo>
                    <a:pt x="948309" y="1143431"/>
                  </a:lnTo>
                  <a:lnTo>
                    <a:pt x="339979" y="1143431"/>
                  </a:lnTo>
                  <a:lnTo>
                    <a:pt x="291045" y="1139202"/>
                  </a:lnTo>
                  <a:lnTo>
                    <a:pt x="244678" y="1126845"/>
                  </a:lnTo>
                  <a:lnTo>
                    <a:pt x="201650" y="1106805"/>
                  </a:lnTo>
                  <a:lnTo>
                    <a:pt x="162775" y="1079563"/>
                  </a:lnTo>
                  <a:lnTo>
                    <a:pt x="128879" y="1045578"/>
                  </a:lnTo>
                  <a:lnTo>
                    <a:pt x="100761" y="1005306"/>
                  </a:lnTo>
                  <a:lnTo>
                    <a:pt x="79946" y="960818"/>
                  </a:lnTo>
                  <a:lnTo>
                    <a:pt x="67462" y="914476"/>
                  </a:lnTo>
                  <a:lnTo>
                    <a:pt x="63309" y="867194"/>
                  </a:lnTo>
                  <a:lnTo>
                    <a:pt x="67462" y="819912"/>
                  </a:lnTo>
                  <a:lnTo>
                    <a:pt x="79946" y="773557"/>
                  </a:lnTo>
                  <a:lnTo>
                    <a:pt x="100761" y="729068"/>
                  </a:lnTo>
                  <a:lnTo>
                    <a:pt x="404914" y="202247"/>
                  </a:lnTo>
                  <a:lnTo>
                    <a:pt x="433031" y="161988"/>
                  </a:lnTo>
                  <a:lnTo>
                    <a:pt x="466940" y="128003"/>
                  </a:lnTo>
                  <a:lnTo>
                    <a:pt x="505802" y="100761"/>
                  </a:lnTo>
                  <a:lnTo>
                    <a:pt x="548830" y="80721"/>
                  </a:lnTo>
                  <a:lnTo>
                    <a:pt x="595210" y="68364"/>
                  </a:lnTo>
                  <a:lnTo>
                    <a:pt x="644144" y="64135"/>
                  </a:lnTo>
                  <a:lnTo>
                    <a:pt x="693077" y="68364"/>
                  </a:lnTo>
                  <a:lnTo>
                    <a:pt x="739457" y="80721"/>
                  </a:lnTo>
                  <a:lnTo>
                    <a:pt x="782485" y="100761"/>
                  </a:lnTo>
                  <a:lnTo>
                    <a:pt x="821347" y="128016"/>
                  </a:lnTo>
                  <a:lnTo>
                    <a:pt x="855243" y="162001"/>
                  </a:lnTo>
                  <a:lnTo>
                    <a:pt x="883361" y="202260"/>
                  </a:lnTo>
                  <a:lnTo>
                    <a:pt x="1187526" y="729068"/>
                  </a:lnTo>
                  <a:lnTo>
                    <a:pt x="1208328" y="773557"/>
                  </a:lnTo>
                  <a:lnTo>
                    <a:pt x="1220812" y="819912"/>
                  </a:lnTo>
                  <a:lnTo>
                    <a:pt x="1224978" y="867194"/>
                  </a:lnTo>
                  <a:lnTo>
                    <a:pt x="1224978" y="665645"/>
                  </a:lnTo>
                  <a:lnTo>
                    <a:pt x="938911" y="170180"/>
                  </a:lnTo>
                  <a:lnTo>
                    <a:pt x="909662" y="127203"/>
                  </a:lnTo>
                  <a:lnTo>
                    <a:pt x="875080" y="89839"/>
                  </a:lnTo>
                  <a:lnTo>
                    <a:pt x="842911" y="64135"/>
                  </a:lnTo>
                  <a:lnTo>
                    <a:pt x="792429" y="33426"/>
                  </a:lnTo>
                  <a:lnTo>
                    <a:pt x="745617" y="15100"/>
                  </a:lnTo>
                  <a:lnTo>
                    <a:pt x="695972" y="3835"/>
                  </a:lnTo>
                  <a:lnTo>
                    <a:pt x="644144" y="0"/>
                  </a:lnTo>
                  <a:lnTo>
                    <a:pt x="592289" y="3835"/>
                  </a:lnTo>
                  <a:lnTo>
                    <a:pt x="542645" y="15100"/>
                  </a:lnTo>
                  <a:lnTo>
                    <a:pt x="495833" y="33426"/>
                  </a:lnTo>
                  <a:lnTo>
                    <a:pt x="452462" y="58470"/>
                  </a:lnTo>
                  <a:lnTo>
                    <a:pt x="413181" y="89852"/>
                  </a:lnTo>
                  <a:lnTo>
                    <a:pt x="378612" y="127215"/>
                  </a:lnTo>
                  <a:lnTo>
                    <a:pt x="349364" y="170192"/>
                  </a:lnTo>
                  <a:lnTo>
                    <a:pt x="45212" y="697001"/>
                  </a:lnTo>
                  <a:lnTo>
                    <a:pt x="22606" y="743813"/>
                  </a:lnTo>
                  <a:lnTo>
                    <a:pt x="7531" y="792441"/>
                  </a:lnTo>
                  <a:lnTo>
                    <a:pt x="0" y="842149"/>
                  </a:lnTo>
                  <a:lnTo>
                    <a:pt x="0" y="892225"/>
                  </a:lnTo>
                  <a:lnTo>
                    <a:pt x="7531" y="941933"/>
                  </a:lnTo>
                  <a:lnTo>
                    <a:pt x="22606" y="990561"/>
                  </a:lnTo>
                  <a:lnTo>
                    <a:pt x="45212" y="1037386"/>
                  </a:lnTo>
                  <a:lnTo>
                    <a:pt x="74447" y="1080363"/>
                  </a:lnTo>
                  <a:lnTo>
                    <a:pt x="109029" y="1117727"/>
                  </a:lnTo>
                  <a:lnTo>
                    <a:pt x="148310" y="1149108"/>
                  </a:lnTo>
                  <a:lnTo>
                    <a:pt x="191668" y="1174140"/>
                  </a:lnTo>
                  <a:lnTo>
                    <a:pt x="238493" y="1192466"/>
                  </a:lnTo>
                  <a:lnTo>
                    <a:pt x="288137" y="1203731"/>
                  </a:lnTo>
                  <a:lnTo>
                    <a:pt x="339979" y="1207566"/>
                  </a:lnTo>
                  <a:lnTo>
                    <a:pt x="948309" y="1207566"/>
                  </a:lnTo>
                  <a:lnTo>
                    <a:pt x="1000150" y="1203731"/>
                  </a:lnTo>
                  <a:lnTo>
                    <a:pt x="1049794" y="1192466"/>
                  </a:lnTo>
                  <a:lnTo>
                    <a:pt x="1096606" y="1174140"/>
                  </a:lnTo>
                  <a:lnTo>
                    <a:pt x="1139977" y="1149108"/>
                  </a:lnTo>
                  <a:lnTo>
                    <a:pt x="1147076" y="1143431"/>
                  </a:lnTo>
                  <a:lnTo>
                    <a:pt x="1179258" y="1117727"/>
                  </a:lnTo>
                  <a:lnTo>
                    <a:pt x="1213840" y="1080363"/>
                  </a:lnTo>
                  <a:lnTo>
                    <a:pt x="1243088" y="1037386"/>
                  </a:lnTo>
                  <a:lnTo>
                    <a:pt x="1265682" y="990561"/>
                  </a:lnTo>
                  <a:lnTo>
                    <a:pt x="1280756" y="941933"/>
                  </a:lnTo>
                  <a:lnTo>
                    <a:pt x="1288288" y="892225"/>
                  </a:lnTo>
                  <a:lnTo>
                    <a:pt x="1288288" y="842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4586" y="593257"/>
              <a:ext cx="1417320" cy="1336040"/>
            </a:xfrm>
            <a:custGeom>
              <a:avLst/>
              <a:gdLst/>
              <a:ahLst/>
              <a:cxnLst/>
              <a:rect l="l" t="t" r="r" b="b"/>
              <a:pathLst>
                <a:path w="1417320" h="1336039">
                  <a:moveTo>
                    <a:pt x="708446" y="0"/>
                  </a:moveTo>
                  <a:lnTo>
                    <a:pt x="660349" y="2765"/>
                  </a:lnTo>
                  <a:lnTo>
                    <a:pt x="613732" y="10927"/>
                  </a:lnTo>
                  <a:lnTo>
                    <a:pt x="568946" y="24282"/>
                  </a:lnTo>
                  <a:lnTo>
                    <a:pt x="526342" y="42629"/>
                  </a:lnTo>
                  <a:lnTo>
                    <a:pt x="486269" y="65765"/>
                  </a:lnTo>
                  <a:lnTo>
                    <a:pt x="449078" y="93488"/>
                  </a:lnTo>
                  <a:lnTo>
                    <a:pt x="415118" y="125597"/>
                  </a:lnTo>
                  <a:lnTo>
                    <a:pt x="384740" y="161887"/>
                  </a:lnTo>
                  <a:lnTo>
                    <a:pt x="358295" y="202158"/>
                  </a:lnTo>
                  <a:lnTo>
                    <a:pt x="54130" y="728980"/>
                  </a:lnTo>
                  <a:lnTo>
                    <a:pt x="32478" y="772016"/>
                  </a:lnTo>
                  <a:lnTo>
                    <a:pt x="16239" y="816468"/>
                  </a:lnTo>
                  <a:lnTo>
                    <a:pt x="5413" y="861932"/>
                  </a:lnTo>
                  <a:lnTo>
                    <a:pt x="0" y="908001"/>
                  </a:lnTo>
                  <a:lnTo>
                    <a:pt x="0" y="954277"/>
                  </a:lnTo>
                  <a:lnTo>
                    <a:pt x="5413" y="1000348"/>
                  </a:lnTo>
                  <a:lnTo>
                    <a:pt x="16239" y="1045814"/>
                  </a:lnTo>
                  <a:lnTo>
                    <a:pt x="32478" y="1090269"/>
                  </a:lnTo>
                  <a:lnTo>
                    <a:pt x="54130" y="1133309"/>
                  </a:lnTo>
                  <a:lnTo>
                    <a:pt x="80572" y="1173580"/>
                  </a:lnTo>
                  <a:lnTo>
                    <a:pt x="110948" y="1209869"/>
                  </a:lnTo>
                  <a:lnTo>
                    <a:pt x="144907" y="1241976"/>
                  </a:lnTo>
                  <a:lnTo>
                    <a:pt x="182099" y="1269697"/>
                  </a:lnTo>
                  <a:lnTo>
                    <a:pt x="222173" y="1292831"/>
                  </a:lnTo>
                  <a:lnTo>
                    <a:pt x="264779" y="1311176"/>
                  </a:lnTo>
                  <a:lnTo>
                    <a:pt x="309566" y="1324530"/>
                  </a:lnTo>
                  <a:lnTo>
                    <a:pt x="356183" y="1332690"/>
                  </a:lnTo>
                  <a:lnTo>
                    <a:pt x="404281" y="1335455"/>
                  </a:lnTo>
                  <a:lnTo>
                    <a:pt x="1012611" y="1335455"/>
                  </a:lnTo>
                  <a:lnTo>
                    <a:pt x="1060709" y="1332690"/>
                  </a:lnTo>
                  <a:lnTo>
                    <a:pt x="1107326" y="1324530"/>
                  </a:lnTo>
                  <a:lnTo>
                    <a:pt x="1152112" y="1311176"/>
                  </a:lnTo>
                  <a:lnTo>
                    <a:pt x="1194716" y="1292831"/>
                  </a:lnTo>
                  <a:lnTo>
                    <a:pt x="1231647" y="1271511"/>
                  </a:lnTo>
                  <a:lnTo>
                    <a:pt x="404281" y="1271511"/>
                  </a:lnTo>
                  <a:lnTo>
                    <a:pt x="352437" y="1267676"/>
                  </a:lnTo>
                  <a:lnTo>
                    <a:pt x="302793" y="1256414"/>
                  </a:lnTo>
                  <a:lnTo>
                    <a:pt x="255976" y="1238085"/>
                  </a:lnTo>
                  <a:lnTo>
                    <a:pt x="212613" y="1213050"/>
                  </a:lnTo>
                  <a:lnTo>
                    <a:pt x="173331" y="1181672"/>
                  </a:lnTo>
                  <a:lnTo>
                    <a:pt x="138756" y="1144312"/>
                  </a:lnTo>
                  <a:lnTo>
                    <a:pt x="109514" y="1101331"/>
                  </a:lnTo>
                  <a:lnTo>
                    <a:pt x="86911" y="1054514"/>
                  </a:lnTo>
                  <a:lnTo>
                    <a:pt x="71842" y="1005888"/>
                  </a:lnTo>
                  <a:lnTo>
                    <a:pt x="64308" y="956176"/>
                  </a:lnTo>
                  <a:lnTo>
                    <a:pt x="64308" y="906103"/>
                  </a:lnTo>
                  <a:lnTo>
                    <a:pt x="71842" y="856394"/>
                  </a:lnTo>
                  <a:lnTo>
                    <a:pt x="86911" y="807770"/>
                  </a:lnTo>
                  <a:lnTo>
                    <a:pt x="109514" y="760958"/>
                  </a:lnTo>
                  <a:lnTo>
                    <a:pt x="413679" y="234137"/>
                  </a:lnTo>
                  <a:lnTo>
                    <a:pt x="442921" y="191151"/>
                  </a:lnTo>
                  <a:lnTo>
                    <a:pt x="477496" y="153787"/>
                  </a:lnTo>
                  <a:lnTo>
                    <a:pt x="516778" y="122407"/>
                  </a:lnTo>
                  <a:lnTo>
                    <a:pt x="560141" y="97371"/>
                  </a:lnTo>
                  <a:lnTo>
                    <a:pt x="606958" y="79041"/>
                  </a:lnTo>
                  <a:lnTo>
                    <a:pt x="656602" y="67779"/>
                  </a:lnTo>
                  <a:lnTo>
                    <a:pt x="708446" y="63944"/>
                  </a:lnTo>
                  <a:lnTo>
                    <a:pt x="927472" y="63944"/>
                  </a:lnTo>
                  <a:lnTo>
                    <a:pt x="890552" y="42629"/>
                  </a:lnTo>
                  <a:lnTo>
                    <a:pt x="847947" y="24282"/>
                  </a:lnTo>
                  <a:lnTo>
                    <a:pt x="803161" y="10927"/>
                  </a:lnTo>
                  <a:lnTo>
                    <a:pt x="756544" y="2765"/>
                  </a:lnTo>
                  <a:lnTo>
                    <a:pt x="708446" y="0"/>
                  </a:lnTo>
                  <a:close/>
                </a:path>
                <a:path w="1417320" h="1336039">
                  <a:moveTo>
                    <a:pt x="927472" y="63944"/>
                  </a:moveTo>
                  <a:lnTo>
                    <a:pt x="708446" y="63944"/>
                  </a:lnTo>
                  <a:lnTo>
                    <a:pt x="760291" y="67779"/>
                  </a:lnTo>
                  <a:lnTo>
                    <a:pt x="809935" y="79044"/>
                  </a:lnTo>
                  <a:lnTo>
                    <a:pt x="856753" y="97375"/>
                  </a:lnTo>
                  <a:lnTo>
                    <a:pt x="900117" y="122412"/>
                  </a:lnTo>
                  <a:lnTo>
                    <a:pt x="939402" y="153793"/>
                  </a:lnTo>
                  <a:lnTo>
                    <a:pt x="973980" y="191155"/>
                  </a:lnTo>
                  <a:lnTo>
                    <a:pt x="1003226" y="234137"/>
                  </a:lnTo>
                  <a:lnTo>
                    <a:pt x="1307391" y="760958"/>
                  </a:lnTo>
                  <a:lnTo>
                    <a:pt x="1329990" y="807770"/>
                  </a:lnTo>
                  <a:lnTo>
                    <a:pt x="1345056" y="856394"/>
                  </a:lnTo>
                  <a:lnTo>
                    <a:pt x="1352589" y="906103"/>
                  </a:lnTo>
                  <a:lnTo>
                    <a:pt x="1352589" y="956176"/>
                  </a:lnTo>
                  <a:lnTo>
                    <a:pt x="1345056" y="1005888"/>
                  </a:lnTo>
                  <a:lnTo>
                    <a:pt x="1329990" y="1054514"/>
                  </a:lnTo>
                  <a:lnTo>
                    <a:pt x="1307391" y="1101331"/>
                  </a:lnTo>
                  <a:lnTo>
                    <a:pt x="1278145" y="1144312"/>
                  </a:lnTo>
                  <a:lnTo>
                    <a:pt x="1243567" y="1181672"/>
                  </a:lnTo>
                  <a:lnTo>
                    <a:pt x="1204282" y="1213050"/>
                  </a:lnTo>
                  <a:lnTo>
                    <a:pt x="1160918" y="1238085"/>
                  </a:lnTo>
                  <a:lnTo>
                    <a:pt x="1114100" y="1256414"/>
                  </a:lnTo>
                  <a:lnTo>
                    <a:pt x="1064456" y="1267676"/>
                  </a:lnTo>
                  <a:lnTo>
                    <a:pt x="1012611" y="1271511"/>
                  </a:lnTo>
                  <a:lnTo>
                    <a:pt x="1231647" y="1271511"/>
                  </a:lnTo>
                  <a:lnTo>
                    <a:pt x="1271980" y="1241976"/>
                  </a:lnTo>
                  <a:lnTo>
                    <a:pt x="1305940" y="1209869"/>
                  </a:lnTo>
                  <a:lnTo>
                    <a:pt x="1336318" y="1173580"/>
                  </a:lnTo>
                  <a:lnTo>
                    <a:pt x="1362763" y="1133309"/>
                  </a:lnTo>
                  <a:lnTo>
                    <a:pt x="1384419" y="1090269"/>
                  </a:lnTo>
                  <a:lnTo>
                    <a:pt x="1400661" y="1045814"/>
                  </a:lnTo>
                  <a:lnTo>
                    <a:pt x="1411489" y="1000348"/>
                  </a:lnTo>
                  <a:lnTo>
                    <a:pt x="1416903" y="954277"/>
                  </a:lnTo>
                  <a:lnTo>
                    <a:pt x="1416903" y="908001"/>
                  </a:lnTo>
                  <a:lnTo>
                    <a:pt x="1411489" y="861928"/>
                  </a:lnTo>
                  <a:lnTo>
                    <a:pt x="1400661" y="816462"/>
                  </a:lnTo>
                  <a:lnTo>
                    <a:pt x="1384419" y="772007"/>
                  </a:lnTo>
                  <a:lnTo>
                    <a:pt x="1362763" y="728967"/>
                  </a:lnTo>
                  <a:lnTo>
                    <a:pt x="1058611" y="202158"/>
                  </a:lnTo>
                  <a:lnTo>
                    <a:pt x="1032161" y="161887"/>
                  </a:lnTo>
                  <a:lnTo>
                    <a:pt x="1001781" y="125597"/>
                  </a:lnTo>
                  <a:lnTo>
                    <a:pt x="967819" y="93488"/>
                  </a:lnTo>
                  <a:lnTo>
                    <a:pt x="930626" y="65765"/>
                  </a:lnTo>
                  <a:lnTo>
                    <a:pt x="927472" y="63944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7742" y="1388872"/>
            <a:ext cx="2725635" cy="21757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22225" y="2969607"/>
            <a:ext cx="4752975" cy="3256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1470">
              <a:lnSpc>
                <a:spcPct val="1065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Nui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Markets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is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Software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as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Service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business </a:t>
            </a:r>
            <a:r>
              <a:rPr sz="1800" spc="-40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providing digital B2B marketplaces for global </a:t>
            </a:r>
            <a:r>
              <a:rPr sz="1800" spc="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agricultural</a:t>
            </a:r>
            <a:r>
              <a:rPr sz="1800" spc="-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producers.</a:t>
            </a:r>
            <a:endParaRPr sz="1800" dirty="0">
              <a:latin typeface="Catamaran"/>
              <a:cs typeface="Catamaran"/>
            </a:endParaRPr>
          </a:p>
          <a:p>
            <a:pPr marL="12700" marR="91440">
              <a:lnSpc>
                <a:spcPct val="106500"/>
              </a:lnSpc>
              <a:spcBef>
                <a:spcPts val="2300"/>
              </a:spcBef>
            </a:pP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We enhance client | customer connections </a:t>
            </a:r>
            <a:r>
              <a:rPr sz="1800" spc="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through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easy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efficient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digital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trading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inter- </a:t>
            </a:r>
            <a:r>
              <a:rPr sz="1800" spc="-409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face.</a:t>
            </a:r>
            <a:endParaRPr sz="1800" dirty="0">
              <a:latin typeface="Catamaran"/>
              <a:cs typeface="Catamaran"/>
            </a:endParaRPr>
          </a:p>
          <a:p>
            <a:pPr marL="12700" marR="5080">
              <a:lnSpc>
                <a:spcPct val="106500"/>
              </a:lnSpc>
              <a:spcBef>
                <a:spcPts val="2300"/>
              </a:spcBef>
            </a:pPr>
            <a:r>
              <a:rPr lang="en-NZ" dirty="0">
                <a:solidFill>
                  <a:srgbClr val="FFFFFF"/>
                </a:solidFill>
                <a:latin typeface="Catamaran"/>
                <a:cs typeface="Catamaran"/>
              </a:rPr>
              <a:t>With Nui, t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he</a:t>
            </a:r>
            <a:r>
              <a:rPr lang="en-NZ" sz="1800" spc="-15" dirty="0">
                <a:solidFill>
                  <a:srgbClr val="FFFFFF"/>
                </a:solidFill>
                <a:latin typeface="Catamaran"/>
                <a:cs typeface="Catamaran"/>
              </a:rPr>
              <a:t> transition to digital trading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is </a:t>
            </a:r>
            <a:r>
              <a:rPr sz="1800" spc="-409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hassle free and delivers substantial dividends to </a:t>
            </a:r>
            <a:r>
              <a:rPr sz="1800" spc="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lang="en-NZ" sz="1800" spc="5" dirty="0">
                <a:solidFill>
                  <a:srgbClr val="FFFFFF"/>
                </a:solidFill>
                <a:latin typeface="Catamaran"/>
                <a:cs typeface="Catamaran"/>
              </a:rPr>
              <a:t>all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our</a:t>
            </a:r>
            <a:r>
              <a:rPr sz="1800" spc="-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partners.</a:t>
            </a:r>
            <a:endParaRPr sz="1800" dirty="0">
              <a:latin typeface="Catamaran"/>
              <a:cs typeface="Catamar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22219" y="2391407"/>
            <a:ext cx="392937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Introducing</a:t>
            </a:r>
            <a:r>
              <a:rPr spc="-20" dirty="0"/>
              <a:t> </a:t>
            </a:r>
            <a:r>
              <a:rPr dirty="0"/>
              <a:t>Nui</a:t>
            </a:r>
            <a:r>
              <a:rPr spc="-25" dirty="0"/>
              <a:t> </a:t>
            </a:r>
            <a:r>
              <a:rPr spc="-10" dirty="0"/>
              <a:t>Markets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298065" cy="7560945"/>
            <a:chOff x="0" y="0"/>
            <a:chExt cx="2298065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298065" cy="7560945"/>
            </a:xfrm>
            <a:custGeom>
              <a:avLst/>
              <a:gdLst/>
              <a:ahLst/>
              <a:cxnLst/>
              <a:rect l="l" t="t" r="r" b="b"/>
              <a:pathLst>
                <a:path w="2298065" h="7560945">
                  <a:moveTo>
                    <a:pt x="2297582" y="0"/>
                  </a:moveTo>
                  <a:lnTo>
                    <a:pt x="0" y="0"/>
                  </a:lnTo>
                  <a:lnTo>
                    <a:pt x="0" y="7560767"/>
                  </a:lnTo>
                  <a:lnTo>
                    <a:pt x="2297582" y="7560767"/>
                  </a:lnTo>
                  <a:lnTo>
                    <a:pt x="2297582" y="0"/>
                  </a:lnTo>
                  <a:close/>
                </a:path>
              </a:pathLst>
            </a:custGeom>
            <a:solidFill>
              <a:srgbClr val="1F2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0619" y="329244"/>
              <a:ext cx="916305" cy="862330"/>
            </a:xfrm>
            <a:custGeom>
              <a:avLst/>
              <a:gdLst/>
              <a:ahLst/>
              <a:cxnLst/>
              <a:rect l="l" t="t" r="r" b="b"/>
              <a:pathLst>
                <a:path w="916305" h="862330">
                  <a:moveTo>
                    <a:pt x="457444" y="0"/>
                  </a:moveTo>
                  <a:lnTo>
                    <a:pt x="411230" y="3810"/>
                  </a:lnTo>
                  <a:lnTo>
                    <a:pt x="367479" y="15240"/>
                  </a:lnTo>
                  <a:lnTo>
                    <a:pt x="326905" y="34290"/>
                  </a:lnTo>
                  <a:lnTo>
                    <a:pt x="290225" y="59690"/>
                  </a:lnTo>
                  <a:lnTo>
                    <a:pt x="258155" y="92709"/>
                  </a:lnTo>
                  <a:lnTo>
                    <a:pt x="231409" y="130809"/>
                  </a:lnTo>
                  <a:lnTo>
                    <a:pt x="34940" y="471170"/>
                  </a:lnTo>
                  <a:lnTo>
                    <a:pt x="15467" y="513080"/>
                  </a:lnTo>
                  <a:lnTo>
                    <a:pt x="3783" y="557530"/>
                  </a:lnTo>
                  <a:lnTo>
                    <a:pt x="0" y="600710"/>
                  </a:lnTo>
                  <a:lnTo>
                    <a:pt x="0" y="603250"/>
                  </a:lnTo>
                  <a:lnTo>
                    <a:pt x="3783" y="646430"/>
                  </a:lnTo>
                  <a:lnTo>
                    <a:pt x="15467" y="689610"/>
                  </a:lnTo>
                  <a:lnTo>
                    <a:pt x="34940" y="732790"/>
                  </a:lnTo>
                  <a:lnTo>
                    <a:pt x="61350" y="770890"/>
                  </a:lnTo>
                  <a:lnTo>
                    <a:pt x="93324" y="802640"/>
                  </a:lnTo>
                  <a:lnTo>
                    <a:pt x="130070" y="828040"/>
                  </a:lnTo>
                  <a:lnTo>
                    <a:pt x="170790" y="847090"/>
                  </a:lnTo>
                  <a:lnTo>
                    <a:pt x="214690" y="858519"/>
                  </a:lnTo>
                  <a:lnTo>
                    <a:pt x="260975" y="862330"/>
                  </a:lnTo>
                  <a:lnTo>
                    <a:pt x="653913" y="862330"/>
                  </a:lnTo>
                  <a:lnTo>
                    <a:pt x="700198" y="858519"/>
                  </a:lnTo>
                  <a:lnTo>
                    <a:pt x="744098" y="847090"/>
                  </a:lnTo>
                  <a:lnTo>
                    <a:pt x="784820" y="828040"/>
                  </a:lnTo>
                  <a:lnTo>
                    <a:pt x="795844" y="820419"/>
                  </a:lnTo>
                  <a:lnTo>
                    <a:pt x="260975" y="820419"/>
                  </a:lnTo>
                  <a:lnTo>
                    <a:pt x="214585" y="816610"/>
                  </a:lnTo>
                  <a:lnTo>
                    <a:pt x="171169" y="802640"/>
                  </a:lnTo>
                  <a:lnTo>
                    <a:pt x="131873" y="779780"/>
                  </a:lnTo>
                  <a:lnTo>
                    <a:pt x="97841" y="749300"/>
                  </a:lnTo>
                  <a:lnTo>
                    <a:pt x="70221" y="711200"/>
                  </a:lnTo>
                  <a:lnTo>
                    <a:pt x="50994" y="669290"/>
                  </a:lnTo>
                  <a:lnTo>
                    <a:pt x="41381" y="623570"/>
                  </a:lnTo>
                  <a:lnTo>
                    <a:pt x="41381" y="579120"/>
                  </a:lnTo>
                  <a:lnTo>
                    <a:pt x="50994" y="534670"/>
                  </a:lnTo>
                  <a:lnTo>
                    <a:pt x="70221" y="491490"/>
                  </a:lnTo>
                  <a:lnTo>
                    <a:pt x="266703" y="151130"/>
                  </a:lnTo>
                  <a:lnTo>
                    <a:pt x="294322" y="113030"/>
                  </a:lnTo>
                  <a:lnTo>
                    <a:pt x="328350" y="82550"/>
                  </a:lnTo>
                  <a:lnTo>
                    <a:pt x="367642" y="59690"/>
                  </a:lnTo>
                  <a:lnTo>
                    <a:pt x="411055" y="45720"/>
                  </a:lnTo>
                  <a:lnTo>
                    <a:pt x="457444" y="40640"/>
                  </a:lnTo>
                  <a:lnTo>
                    <a:pt x="597697" y="40640"/>
                  </a:lnTo>
                  <a:lnTo>
                    <a:pt x="588470" y="34290"/>
                  </a:lnTo>
                  <a:lnTo>
                    <a:pt x="547665" y="15240"/>
                  </a:lnTo>
                  <a:lnTo>
                    <a:pt x="503733" y="3810"/>
                  </a:lnTo>
                  <a:lnTo>
                    <a:pt x="457444" y="0"/>
                  </a:lnTo>
                  <a:close/>
                </a:path>
                <a:path w="916305" h="862330">
                  <a:moveTo>
                    <a:pt x="597697" y="40640"/>
                  </a:moveTo>
                  <a:lnTo>
                    <a:pt x="457444" y="40640"/>
                  </a:lnTo>
                  <a:lnTo>
                    <a:pt x="503834" y="45720"/>
                  </a:lnTo>
                  <a:lnTo>
                    <a:pt x="547250" y="59690"/>
                  </a:lnTo>
                  <a:lnTo>
                    <a:pt x="586546" y="82550"/>
                  </a:lnTo>
                  <a:lnTo>
                    <a:pt x="620577" y="113030"/>
                  </a:lnTo>
                  <a:lnTo>
                    <a:pt x="648198" y="151130"/>
                  </a:lnTo>
                  <a:lnTo>
                    <a:pt x="844667" y="491490"/>
                  </a:lnTo>
                  <a:lnTo>
                    <a:pt x="863894" y="534670"/>
                  </a:lnTo>
                  <a:lnTo>
                    <a:pt x="873507" y="579120"/>
                  </a:lnTo>
                  <a:lnTo>
                    <a:pt x="873507" y="623570"/>
                  </a:lnTo>
                  <a:lnTo>
                    <a:pt x="863894" y="669290"/>
                  </a:lnTo>
                  <a:lnTo>
                    <a:pt x="844667" y="711200"/>
                  </a:lnTo>
                  <a:lnTo>
                    <a:pt x="817139" y="749300"/>
                  </a:lnTo>
                  <a:lnTo>
                    <a:pt x="783293" y="779780"/>
                  </a:lnTo>
                  <a:lnTo>
                    <a:pt x="744136" y="802640"/>
                  </a:lnTo>
                  <a:lnTo>
                    <a:pt x="700674" y="816610"/>
                  </a:lnTo>
                  <a:lnTo>
                    <a:pt x="653913" y="820419"/>
                  </a:lnTo>
                  <a:lnTo>
                    <a:pt x="795844" y="820419"/>
                  </a:lnTo>
                  <a:lnTo>
                    <a:pt x="853545" y="770890"/>
                  </a:lnTo>
                  <a:lnTo>
                    <a:pt x="879960" y="732790"/>
                  </a:lnTo>
                  <a:lnTo>
                    <a:pt x="899835" y="689610"/>
                  </a:lnTo>
                  <a:lnTo>
                    <a:pt x="911788" y="646430"/>
                  </a:lnTo>
                  <a:lnTo>
                    <a:pt x="915730" y="603250"/>
                  </a:lnTo>
                  <a:lnTo>
                    <a:pt x="915737" y="600710"/>
                  </a:lnTo>
                  <a:lnTo>
                    <a:pt x="912035" y="557530"/>
                  </a:lnTo>
                  <a:lnTo>
                    <a:pt x="900382" y="513080"/>
                  </a:lnTo>
                  <a:lnTo>
                    <a:pt x="880913" y="471170"/>
                  </a:lnTo>
                  <a:lnTo>
                    <a:pt x="684444" y="130809"/>
                  </a:lnTo>
                  <a:lnTo>
                    <a:pt x="657628" y="92709"/>
                  </a:lnTo>
                  <a:lnTo>
                    <a:pt x="625380" y="59690"/>
                  </a:lnTo>
                  <a:lnTo>
                    <a:pt x="597697" y="40640"/>
                  </a:lnTo>
                  <a:close/>
                </a:path>
                <a:path w="916305" h="862330">
                  <a:moveTo>
                    <a:pt x="336324" y="467359"/>
                  </a:moveTo>
                  <a:lnTo>
                    <a:pt x="332908" y="473709"/>
                  </a:lnTo>
                  <a:lnTo>
                    <a:pt x="329764" y="481330"/>
                  </a:lnTo>
                  <a:lnTo>
                    <a:pt x="326801" y="488950"/>
                  </a:lnTo>
                  <a:lnTo>
                    <a:pt x="323929" y="496570"/>
                  </a:lnTo>
                  <a:lnTo>
                    <a:pt x="317053" y="514350"/>
                  </a:lnTo>
                  <a:lnTo>
                    <a:pt x="309021" y="533400"/>
                  </a:lnTo>
                  <a:lnTo>
                    <a:pt x="299381" y="549910"/>
                  </a:lnTo>
                  <a:lnTo>
                    <a:pt x="287683" y="565150"/>
                  </a:lnTo>
                  <a:lnTo>
                    <a:pt x="280152" y="572770"/>
                  </a:lnTo>
                  <a:lnTo>
                    <a:pt x="273253" y="580390"/>
                  </a:lnTo>
                  <a:lnTo>
                    <a:pt x="266891" y="585470"/>
                  </a:lnTo>
                  <a:lnTo>
                    <a:pt x="260975" y="590550"/>
                  </a:lnTo>
                  <a:lnTo>
                    <a:pt x="260975" y="618490"/>
                  </a:lnTo>
                  <a:lnTo>
                    <a:pt x="231409" y="618490"/>
                  </a:lnTo>
                  <a:lnTo>
                    <a:pt x="225682" y="626110"/>
                  </a:lnTo>
                  <a:lnTo>
                    <a:pt x="208588" y="646430"/>
                  </a:lnTo>
                  <a:lnTo>
                    <a:pt x="186219" y="664210"/>
                  </a:lnTo>
                  <a:lnTo>
                    <a:pt x="129352" y="698500"/>
                  </a:lnTo>
                  <a:lnTo>
                    <a:pt x="117909" y="707390"/>
                  </a:lnTo>
                  <a:lnTo>
                    <a:pt x="146302" y="737870"/>
                  </a:lnTo>
                  <a:lnTo>
                    <a:pt x="180503" y="760730"/>
                  </a:lnTo>
                  <a:lnTo>
                    <a:pt x="219174" y="774700"/>
                  </a:lnTo>
                  <a:lnTo>
                    <a:pt x="260975" y="779780"/>
                  </a:lnTo>
                  <a:lnTo>
                    <a:pt x="290540" y="779780"/>
                  </a:lnTo>
                  <a:lnTo>
                    <a:pt x="304996" y="740410"/>
                  </a:lnTo>
                  <a:lnTo>
                    <a:pt x="321060" y="708660"/>
                  </a:lnTo>
                  <a:lnTo>
                    <a:pt x="357304" y="665480"/>
                  </a:lnTo>
                  <a:lnTo>
                    <a:pt x="393784" y="642620"/>
                  </a:lnTo>
                  <a:lnTo>
                    <a:pt x="414855" y="632460"/>
                  </a:lnTo>
                  <a:lnTo>
                    <a:pt x="424778" y="626110"/>
                  </a:lnTo>
                  <a:lnTo>
                    <a:pt x="432432" y="621030"/>
                  </a:lnTo>
                  <a:lnTo>
                    <a:pt x="344896" y="621030"/>
                  </a:lnTo>
                  <a:lnTo>
                    <a:pt x="344896" y="499109"/>
                  </a:lnTo>
                  <a:lnTo>
                    <a:pt x="344361" y="488950"/>
                  </a:lnTo>
                  <a:lnTo>
                    <a:pt x="342753" y="480059"/>
                  </a:lnTo>
                  <a:lnTo>
                    <a:pt x="340074" y="472440"/>
                  </a:lnTo>
                  <a:lnTo>
                    <a:pt x="336324" y="467359"/>
                  </a:lnTo>
                  <a:close/>
                </a:path>
                <a:path w="916305" h="862330">
                  <a:moveTo>
                    <a:pt x="449824" y="615950"/>
                  </a:moveTo>
                  <a:lnTo>
                    <a:pt x="418970" y="638810"/>
                  </a:lnTo>
                  <a:lnTo>
                    <a:pt x="387464" y="655320"/>
                  </a:lnTo>
                  <a:lnTo>
                    <a:pt x="375525" y="662940"/>
                  </a:lnTo>
                  <a:lnTo>
                    <a:pt x="344724" y="687070"/>
                  </a:lnTo>
                  <a:lnTo>
                    <a:pt x="313254" y="741680"/>
                  </a:lnTo>
                  <a:lnTo>
                    <a:pt x="299126" y="778510"/>
                  </a:lnTo>
                  <a:lnTo>
                    <a:pt x="450764" y="778510"/>
                  </a:lnTo>
                  <a:lnTo>
                    <a:pt x="465926" y="763270"/>
                  </a:lnTo>
                  <a:lnTo>
                    <a:pt x="480458" y="749300"/>
                  </a:lnTo>
                  <a:lnTo>
                    <a:pt x="493021" y="737870"/>
                  </a:lnTo>
                  <a:lnTo>
                    <a:pt x="502275" y="731520"/>
                  </a:lnTo>
                  <a:lnTo>
                    <a:pt x="506085" y="728980"/>
                  </a:lnTo>
                  <a:lnTo>
                    <a:pt x="511813" y="723900"/>
                  </a:lnTo>
                  <a:lnTo>
                    <a:pt x="522779" y="715010"/>
                  </a:lnTo>
                  <a:lnTo>
                    <a:pt x="538754" y="708660"/>
                  </a:lnTo>
                  <a:lnTo>
                    <a:pt x="564385" y="704850"/>
                  </a:lnTo>
                  <a:lnTo>
                    <a:pt x="800080" y="704850"/>
                  </a:lnTo>
                  <a:lnTo>
                    <a:pt x="805299" y="697230"/>
                  </a:lnTo>
                  <a:lnTo>
                    <a:pt x="810339" y="689610"/>
                  </a:lnTo>
                  <a:lnTo>
                    <a:pt x="821977" y="665480"/>
                  </a:lnTo>
                  <a:lnTo>
                    <a:pt x="829768" y="641350"/>
                  </a:lnTo>
                  <a:lnTo>
                    <a:pt x="832392" y="624840"/>
                  </a:lnTo>
                  <a:lnTo>
                    <a:pt x="475704" y="624840"/>
                  </a:lnTo>
                  <a:lnTo>
                    <a:pt x="466154" y="623570"/>
                  </a:lnTo>
                  <a:lnTo>
                    <a:pt x="457498" y="619760"/>
                  </a:lnTo>
                  <a:lnTo>
                    <a:pt x="449824" y="615950"/>
                  </a:lnTo>
                  <a:close/>
                </a:path>
                <a:path w="916305" h="862330">
                  <a:moveTo>
                    <a:pt x="564445" y="713740"/>
                  </a:moveTo>
                  <a:lnTo>
                    <a:pt x="525696" y="722630"/>
                  </a:lnTo>
                  <a:lnTo>
                    <a:pt x="508942" y="736600"/>
                  </a:lnTo>
                  <a:lnTo>
                    <a:pt x="505132" y="737870"/>
                  </a:lnTo>
                  <a:lnTo>
                    <a:pt x="486660" y="753110"/>
                  </a:lnTo>
                  <a:lnTo>
                    <a:pt x="473886" y="765810"/>
                  </a:lnTo>
                  <a:lnTo>
                    <a:pt x="460301" y="778510"/>
                  </a:lnTo>
                  <a:lnTo>
                    <a:pt x="653913" y="778510"/>
                  </a:lnTo>
                  <a:lnTo>
                    <a:pt x="689565" y="775970"/>
                  </a:lnTo>
                  <a:lnTo>
                    <a:pt x="723067" y="765810"/>
                  </a:lnTo>
                  <a:lnTo>
                    <a:pt x="753707" y="749300"/>
                  </a:lnTo>
                  <a:lnTo>
                    <a:pt x="780773" y="726440"/>
                  </a:lnTo>
                  <a:lnTo>
                    <a:pt x="721110" y="726440"/>
                  </a:lnTo>
                  <a:lnTo>
                    <a:pt x="691230" y="725170"/>
                  </a:lnTo>
                  <a:lnTo>
                    <a:pt x="602414" y="716280"/>
                  </a:lnTo>
                  <a:lnTo>
                    <a:pt x="564445" y="713740"/>
                  </a:lnTo>
                  <a:close/>
                </a:path>
                <a:path w="916305" h="862330">
                  <a:moveTo>
                    <a:pt x="757159" y="725170"/>
                  </a:moveTo>
                  <a:lnTo>
                    <a:pt x="749290" y="725170"/>
                  </a:lnTo>
                  <a:lnTo>
                    <a:pt x="721110" y="726440"/>
                  </a:lnTo>
                  <a:lnTo>
                    <a:pt x="772903" y="726440"/>
                  </a:lnTo>
                  <a:lnTo>
                    <a:pt x="757159" y="725170"/>
                  </a:lnTo>
                  <a:close/>
                </a:path>
                <a:path w="916305" h="862330">
                  <a:moveTo>
                    <a:pt x="791449" y="716280"/>
                  </a:moveTo>
                  <a:lnTo>
                    <a:pt x="759690" y="716280"/>
                  </a:lnTo>
                  <a:lnTo>
                    <a:pt x="769318" y="717550"/>
                  </a:lnTo>
                  <a:lnTo>
                    <a:pt x="778946" y="717550"/>
                  </a:lnTo>
                  <a:lnTo>
                    <a:pt x="788393" y="720090"/>
                  </a:lnTo>
                  <a:lnTo>
                    <a:pt x="791449" y="716280"/>
                  </a:lnTo>
                  <a:close/>
                </a:path>
                <a:path w="916305" h="862330">
                  <a:moveTo>
                    <a:pt x="800080" y="704850"/>
                  </a:moveTo>
                  <a:lnTo>
                    <a:pt x="564385" y="704850"/>
                  </a:lnTo>
                  <a:lnTo>
                    <a:pt x="604319" y="707390"/>
                  </a:lnTo>
                  <a:lnTo>
                    <a:pt x="655021" y="713740"/>
                  </a:lnTo>
                  <a:lnTo>
                    <a:pt x="692307" y="716280"/>
                  </a:lnTo>
                  <a:lnTo>
                    <a:pt x="722079" y="717550"/>
                  </a:lnTo>
                  <a:lnTo>
                    <a:pt x="750242" y="717550"/>
                  </a:lnTo>
                  <a:lnTo>
                    <a:pt x="759690" y="716280"/>
                  </a:lnTo>
                  <a:lnTo>
                    <a:pt x="791449" y="716280"/>
                  </a:lnTo>
                  <a:lnTo>
                    <a:pt x="794505" y="712470"/>
                  </a:lnTo>
                  <a:lnTo>
                    <a:pt x="800080" y="704850"/>
                  </a:lnTo>
                  <a:close/>
                </a:path>
                <a:path w="916305" h="862330">
                  <a:moveTo>
                    <a:pt x="552821" y="107950"/>
                  </a:moveTo>
                  <a:lnTo>
                    <a:pt x="543283" y="111759"/>
                  </a:lnTo>
                  <a:lnTo>
                    <a:pt x="535650" y="114300"/>
                  </a:lnTo>
                  <a:lnTo>
                    <a:pt x="528983" y="114300"/>
                  </a:lnTo>
                  <a:lnTo>
                    <a:pt x="487551" y="120650"/>
                  </a:lnTo>
                  <a:lnTo>
                    <a:pt x="455779" y="134620"/>
                  </a:lnTo>
                  <a:lnTo>
                    <a:pt x="432948" y="149859"/>
                  </a:lnTo>
                  <a:lnTo>
                    <a:pt x="418341" y="163830"/>
                  </a:lnTo>
                  <a:lnTo>
                    <a:pt x="415483" y="166370"/>
                  </a:lnTo>
                  <a:lnTo>
                    <a:pt x="411660" y="172720"/>
                  </a:lnTo>
                  <a:lnTo>
                    <a:pt x="405945" y="177800"/>
                  </a:lnTo>
                  <a:lnTo>
                    <a:pt x="388494" y="200660"/>
                  </a:lnTo>
                  <a:lnTo>
                    <a:pt x="367198" y="224790"/>
                  </a:lnTo>
                  <a:lnTo>
                    <a:pt x="343577" y="248920"/>
                  </a:lnTo>
                  <a:lnTo>
                    <a:pt x="299512" y="285750"/>
                  </a:lnTo>
                  <a:lnTo>
                    <a:pt x="282909" y="303530"/>
                  </a:lnTo>
                  <a:lnTo>
                    <a:pt x="268453" y="322580"/>
                  </a:lnTo>
                  <a:lnTo>
                    <a:pt x="255247" y="341630"/>
                  </a:lnTo>
                  <a:lnTo>
                    <a:pt x="250224" y="349250"/>
                  </a:lnTo>
                  <a:lnTo>
                    <a:pt x="245114" y="356870"/>
                  </a:lnTo>
                  <a:lnTo>
                    <a:pt x="239826" y="364490"/>
                  </a:lnTo>
                  <a:lnTo>
                    <a:pt x="234267" y="373380"/>
                  </a:lnTo>
                  <a:lnTo>
                    <a:pt x="221199" y="386080"/>
                  </a:lnTo>
                  <a:lnTo>
                    <a:pt x="201960" y="401320"/>
                  </a:lnTo>
                  <a:lnTo>
                    <a:pt x="178608" y="416559"/>
                  </a:lnTo>
                  <a:lnTo>
                    <a:pt x="153203" y="430530"/>
                  </a:lnTo>
                  <a:lnTo>
                    <a:pt x="106467" y="511809"/>
                  </a:lnTo>
                  <a:lnTo>
                    <a:pt x="88229" y="556260"/>
                  </a:lnTo>
                  <a:lnTo>
                    <a:pt x="82149" y="601980"/>
                  </a:lnTo>
                  <a:lnTo>
                    <a:pt x="88229" y="646430"/>
                  </a:lnTo>
                  <a:lnTo>
                    <a:pt x="106467" y="690880"/>
                  </a:lnTo>
                  <a:lnTo>
                    <a:pt x="108372" y="694690"/>
                  </a:lnTo>
                  <a:lnTo>
                    <a:pt x="111242" y="698500"/>
                  </a:lnTo>
                  <a:lnTo>
                    <a:pt x="113147" y="702310"/>
                  </a:lnTo>
                  <a:lnTo>
                    <a:pt x="118862" y="697230"/>
                  </a:lnTo>
                  <a:lnTo>
                    <a:pt x="125542" y="692150"/>
                  </a:lnTo>
                  <a:lnTo>
                    <a:pt x="156794" y="674370"/>
                  </a:lnTo>
                  <a:lnTo>
                    <a:pt x="181457" y="659130"/>
                  </a:lnTo>
                  <a:lnTo>
                    <a:pt x="203438" y="641350"/>
                  </a:lnTo>
                  <a:lnTo>
                    <a:pt x="219967" y="622300"/>
                  </a:lnTo>
                  <a:lnTo>
                    <a:pt x="222824" y="618490"/>
                  </a:lnTo>
                  <a:lnTo>
                    <a:pt x="218062" y="618490"/>
                  </a:lnTo>
                  <a:lnTo>
                    <a:pt x="218062" y="427990"/>
                  </a:lnTo>
                  <a:lnTo>
                    <a:pt x="297952" y="427990"/>
                  </a:lnTo>
                  <a:lnTo>
                    <a:pt x="301182" y="426720"/>
                  </a:lnTo>
                  <a:lnTo>
                    <a:pt x="310330" y="424180"/>
                  </a:lnTo>
                  <a:lnTo>
                    <a:pt x="319121" y="422909"/>
                  </a:lnTo>
                  <a:lnTo>
                    <a:pt x="380247" y="422909"/>
                  </a:lnTo>
                  <a:lnTo>
                    <a:pt x="382041" y="421640"/>
                  </a:lnTo>
                  <a:lnTo>
                    <a:pt x="397835" y="407670"/>
                  </a:lnTo>
                  <a:lnTo>
                    <a:pt x="411483" y="393700"/>
                  </a:lnTo>
                  <a:lnTo>
                    <a:pt x="421198" y="379730"/>
                  </a:lnTo>
                  <a:lnTo>
                    <a:pt x="438330" y="356870"/>
                  </a:lnTo>
                  <a:lnTo>
                    <a:pt x="468280" y="327660"/>
                  </a:lnTo>
                  <a:lnTo>
                    <a:pt x="508072" y="298450"/>
                  </a:lnTo>
                  <a:lnTo>
                    <a:pt x="554728" y="279400"/>
                  </a:lnTo>
                  <a:lnTo>
                    <a:pt x="605272" y="276860"/>
                  </a:lnTo>
                  <a:lnTo>
                    <a:pt x="673180" y="276860"/>
                  </a:lnTo>
                  <a:lnTo>
                    <a:pt x="612905" y="171450"/>
                  </a:lnTo>
                  <a:lnTo>
                    <a:pt x="600434" y="152400"/>
                  </a:lnTo>
                  <a:lnTo>
                    <a:pt x="586082" y="135890"/>
                  </a:lnTo>
                  <a:lnTo>
                    <a:pt x="570121" y="120650"/>
                  </a:lnTo>
                  <a:lnTo>
                    <a:pt x="552821" y="107950"/>
                  </a:lnTo>
                  <a:close/>
                </a:path>
                <a:path w="916305" h="862330">
                  <a:moveTo>
                    <a:pt x="558549" y="596900"/>
                  </a:moveTo>
                  <a:lnTo>
                    <a:pt x="522303" y="618490"/>
                  </a:lnTo>
                  <a:lnTo>
                    <a:pt x="512614" y="621030"/>
                  </a:lnTo>
                  <a:lnTo>
                    <a:pt x="503465" y="623570"/>
                  </a:lnTo>
                  <a:lnTo>
                    <a:pt x="494674" y="624840"/>
                  </a:lnTo>
                  <a:lnTo>
                    <a:pt x="832392" y="624840"/>
                  </a:lnTo>
                  <a:lnTo>
                    <a:pt x="833199" y="619760"/>
                  </a:lnTo>
                  <a:lnTo>
                    <a:pt x="566169" y="619760"/>
                  </a:lnTo>
                  <a:lnTo>
                    <a:pt x="558549" y="596900"/>
                  </a:lnTo>
                  <a:close/>
                </a:path>
                <a:path w="916305" h="862330">
                  <a:moveTo>
                    <a:pt x="603367" y="284480"/>
                  </a:moveTo>
                  <a:lnTo>
                    <a:pt x="555261" y="285750"/>
                  </a:lnTo>
                  <a:lnTo>
                    <a:pt x="510358" y="304800"/>
                  </a:lnTo>
                  <a:lnTo>
                    <a:pt x="471864" y="332740"/>
                  </a:lnTo>
                  <a:lnTo>
                    <a:pt x="442985" y="361950"/>
                  </a:lnTo>
                  <a:lnTo>
                    <a:pt x="416660" y="397510"/>
                  </a:lnTo>
                  <a:lnTo>
                    <a:pt x="402727" y="411480"/>
                  </a:lnTo>
                  <a:lnTo>
                    <a:pt x="386826" y="424180"/>
                  </a:lnTo>
                  <a:lnTo>
                    <a:pt x="370652" y="436880"/>
                  </a:lnTo>
                  <a:lnTo>
                    <a:pt x="373510" y="439420"/>
                  </a:lnTo>
                  <a:lnTo>
                    <a:pt x="374475" y="441959"/>
                  </a:lnTo>
                  <a:lnTo>
                    <a:pt x="380733" y="452120"/>
                  </a:lnTo>
                  <a:lnTo>
                    <a:pt x="385201" y="464820"/>
                  </a:lnTo>
                  <a:lnTo>
                    <a:pt x="387882" y="480059"/>
                  </a:lnTo>
                  <a:lnTo>
                    <a:pt x="388775" y="496570"/>
                  </a:lnTo>
                  <a:lnTo>
                    <a:pt x="388775" y="621030"/>
                  </a:lnTo>
                  <a:lnTo>
                    <a:pt x="432432" y="621030"/>
                  </a:lnTo>
                  <a:lnTo>
                    <a:pt x="434346" y="619760"/>
                  </a:lnTo>
                  <a:lnTo>
                    <a:pt x="444096" y="610870"/>
                  </a:lnTo>
                  <a:lnTo>
                    <a:pt x="435330" y="600710"/>
                  </a:lnTo>
                  <a:lnTo>
                    <a:pt x="429072" y="586740"/>
                  </a:lnTo>
                  <a:lnTo>
                    <a:pt x="425319" y="570230"/>
                  </a:lnTo>
                  <a:lnTo>
                    <a:pt x="424068" y="551180"/>
                  </a:lnTo>
                  <a:lnTo>
                    <a:pt x="424068" y="426720"/>
                  </a:lnTo>
                  <a:lnTo>
                    <a:pt x="759492" y="426720"/>
                  </a:lnTo>
                  <a:lnTo>
                    <a:pt x="741965" y="396240"/>
                  </a:lnTo>
                  <a:lnTo>
                    <a:pt x="643423" y="396240"/>
                  </a:lnTo>
                  <a:lnTo>
                    <a:pt x="636755" y="393700"/>
                  </a:lnTo>
                  <a:lnTo>
                    <a:pt x="627217" y="384810"/>
                  </a:lnTo>
                  <a:lnTo>
                    <a:pt x="624347" y="377190"/>
                  </a:lnTo>
                  <a:lnTo>
                    <a:pt x="624347" y="369570"/>
                  </a:lnTo>
                  <a:lnTo>
                    <a:pt x="625312" y="363220"/>
                  </a:lnTo>
                  <a:lnTo>
                    <a:pt x="627217" y="356870"/>
                  </a:lnTo>
                  <a:lnTo>
                    <a:pt x="636755" y="346710"/>
                  </a:lnTo>
                  <a:lnTo>
                    <a:pt x="642470" y="344170"/>
                  </a:lnTo>
                  <a:lnTo>
                    <a:pt x="712023" y="344170"/>
                  </a:lnTo>
                  <a:lnTo>
                    <a:pt x="680621" y="289560"/>
                  </a:lnTo>
                  <a:lnTo>
                    <a:pt x="636274" y="287020"/>
                  </a:lnTo>
                  <a:lnTo>
                    <a:pt x="617586" y="285750"/>
                  </a:lnTo>
                  <a:lnTo>
                    <a:pt x="603367" y="284480"/>
                  </a:lnTo>
                  <a:close/>
                </a:path>
                <a:path w="916305" h="862330">
                  <a:moveTo>
                    <a:pt x="603773" y="453390"/>
                  </a:moveTo>
                  <a:lnTo>
                    <a:pt x="595734" y="453390"/>
                  </a:lnTo>
                  <a:lnTo>
                    <a:pt x="595734" y="619760"/>
                  </a:lnTo>
                  <a:lnTo>
                    <a:pt x="629122" y="619760"/>
                  </a:lnTo>
                  <a:lnTo>
                    <a:pt x="629122" y="457200"/>
                  </a:lnTo>
                  <a:lnTo>
                    <a:pt x="603773" y="453390"/>
                  </a:lnTo>
                  <a:close/>
                </a:path>
                <a:path w="916305" h="862330">
                  <a:moveTo>
                    <a:pt x="672036" y="472440"/>
                  </a:moveTo>
                  <a:lnTo>
                    <a:pt x="672036" y="619760"/>
                  </a:lnTo>
                  <a:lnTo>
                    <a:pt x="833199" y="619760"/>
                  </a:lnTo>
                  <a:lnTo>
                    <a:pt x="833804" y="615950"/>
                  </a:lnTo>
                  <a:lnTo>
                    <a:pt x="834177" y="590550"/>
                  </a:lnTo>
                  <a:lnTo>
                    <a:pt x="809486" y="588010"/>
                  </a:lnTo>
                  <a:lnTo>
                    <a:pt x="755970" y="579120"/>
                  </a:lnTo>
                  <a:lnTo>
                    <a:pt x="720797" y="549910"/>
                  </a:lnTo>
                  <a:lnTo>
                    <a:pt x="688505" y="496570"/>
                  </a:lnTo>
                  <a:lnTo>
                    <a:pt x="681739" y="483870"/>
                  </a:lnTo>
                  <a:lnTo>
                    <a:pt x="678716" y="480059"/>
                  </a:lnTo>
                  <a:lnTo>
                    <a:pt x="676811" y="476250"/>
                  </a:lnTo>
                  <a:lnTo>
                    <a:pt x="674906" y="474980"/>
                  </a:lnTo>
                  <a:lnTo>
                    <a:pt x="672036" y="472440"/>
                  </a:lnTo>
                  <a:close/>
                </a:path>
                <a:path w="916305" h="862330">
                  <a:moveTo>
                    <a:pt x="551868" y="453390"/>
                  </a:moveTo>
                  <a:lnTo>
                    <a:pt x="514712" y="491490"/>
                  </a:lnTo>
                  <a:lnTo>
                    <a:pt x="499175" y="529590"/>
                  </a:lnTo>
                  <a:lnTo>
                    <a:pt x="492497" y="546100"/>
                  </a:lnTo>
                  <a:lnTo>
                    <a:pt x="484746" y="562610"/>
                  </a:lnTo>
                  <a:lnTo>
                    <a:pt x="475567" y="579120"/>
                  </a:lnTo>
                  <a:lnTo>
                    <a:pt x="480329" y="585470"/>
                  </a:lnTo>
                  <a:lnTo>
                    <a:pt x="487009" y="588010"/>
                  </a:lnTo>
                  <a:lnTo>
                    <a:pt x="496547" y="588010"/>
                  </a:lnTo>
                  <a:lnTo>
                    <a:pt x="509083" y="586740"/>
                  </a:lnTo>
                  <a:lnTo>
                    <a:pt x="522422" y="581660"/>
                  </a:lnTo>
                  <a:lnTo>
                    <a:pt x="536654" y="572770"/>
                  </a:lnTo>
                  <a:lnTo>
                    <a:pt x="551868" y="561340"/>
                  </a:lnTo>
                  <a:lnTo>
                    <a:pt x="551868" y="453390"/>
                  </a:lnTo>
                  <a:close/>
                </a:path>
                <a:path w="916305" h="862330">
                  <a:moveTo>
                    <a:pt x="759492" y="426720"/>
                  </a:moveTo>
                  <a:lnTo>
                    <a:pt x="672036" y="426720"/>
                  </a:lnTo>
                  <a:lnTo>
                    <a:pt x="672036" y="463550"/>
                  </a:lnTo>
                  <a:lnTo>
                    <a:pt x="677763" y="466090"/>
                  </a:lnTo>
                  <a:lnTo>
                    <a:pt x="684444" y="474980"/>
                  </a:lnTo>
                  <a:lnTo>
                    <a:pt x="690760" y="485140"/>
                  </a:lnTo>
                  <a:lnTo>
                    <a:pt x="694232" y="491490"/>
                  </a:lnTo>
                  <a:lnTo>
                    <a:pt x="697791" y="499109"/>
                  </a:lnTo>
                  <a:lnTo>
                    <a:pt x="710252" y="520700"/>
                  </a:lnTo>
                  <a:lnTo>
                    <a:pt x="740175" y="561340"/>
                  </a:lnTo>
                  <a:lnTo>
                    <a:pt x="786253" y="576580"/>
                  </a:lnTo>
                  <a:lnTo>
                    <a:pt x="807893" y="580390"/>
                  </a:lnTo>
                  <a:lnTo>
                    <a:pt x="831319" y="584200"/>
                  </a:lnTo>
                  <a:lnTo>
                    <a:pt x="828281" y="566420"/>
                  </a:lnTo>
                  <a:lnTo>
                    <a:pt x="823451" y="547370"/>
                  </a:lnTo>
                  <a:lnTo>
                    <a:pt x="816832" y="529590"/>
                  </a:lnTo>
                  <a:lnTo>
                    <a:pt x="808421" y="511809"/>
                  </a:lnTo>
                  <a:lnTo>
                    <a:pt x="759492" y="426720"/>
                  </a:lnTo>
                  <a:close/>
                </a:path>
                <a:path w="916305" h="862330">
                  <a:moveTo>
                    <a:pt x="322011" y="457200"/>
                  </a:moveTo>
                  <a:lnTo>
                    <a:pt x="316283" y="457200"/>
                  </a:lnTo>
                  <a:lnTo>
                    <a:pt x="303755" y="459740"/>
                  </a:lnTo>
                  <a:lnTo>
                    <a:pt x="290420" y="464820"/>
                  </a:lnTo>
                  <a:lnTo>
                    <a:pt x="276189" y="473709"/>
                  </a:lnTo>
                  <a:lnTo>
                    <a:pt x="260975" y="485140"/>
                  </a:lnTo>
                  <a:lnTo>
                    <a:pt x="260975" y="580390"/>
                  </a:lnTo>
                  <a:lnTo>
                    <a:pt x="265462" y="576580"/>
                  </a:lnTo>
                  <a:lnTo>
                    <a:pt x="270393" y="571500"/>
                  </a:lnTo>
                  <a:lnTo>
                    <a:pt x="275861" y="566420"/>
                  </a:lnTo>
                  <a:lnTo>
                    <a:pt x="302464" y="529590"/>
                  </a:lnTo>
                  <a:lnTo>
                    <a:pt x="320672" y="485140"/>
                  </a:lnTo>
                  <a:lnTo>
                    <a:pt x="323918" y="476250"/>
                  </a:lnTo>
                  <a:lnTo>
                    <a:pt x="327166" y="468630"/>
                  </a:lnTo>
                  <a:lnTo>
                    <a:pt x="330596" y="461009"/>
                  </a:lnTo>
                  <a:lnTo>
                    <a:pt x="326786" y="459740"/>
                  </a:lnTo>
                  <a:lnTo>
                    <a:pt x="322011" y="457200"/>
                  </a:lnTo>
                  <a:close/>
                </a:path>
                <a:path w="916305" h="862330">
                  <a:moveTo>
                    <a:pt x="550916" y="426720"/>
                  </a:moveTo>
                  <a:lnTo>
                    <a:pt x="466982" y="426720"/>
                  </a:lnTo>
                  <a:lnTo>
                    <a:pt x="466982" y="557530"/>
                  </a:lnTo>
                  <a:lnTo>
                    <a:pt x="467934" y="566420"/>
                  </a:lnTo>
                  <a:lnTo>
                    <a:pt x="470804" y="571500"/>
                  </a:lnTo>
                  <a:lnTo>
                    <a:pt x="478865" y="556260"/>
                  </a:lnTo>
                  <a:lnTo>
                    <a:pt x="485944" y="541020"/>
                  </a:lnTo>
                  <a:lnTo>
                    <a:pt x="492130" y="525780"/>
                  </a:lnTo>
                  <a:lnTo>
                    <a:pt x="497512" y="511809"/>
                  </a:lnTo>
                  <a:lnTo>
                    <a:pt x="507330" y="487680"/>
                  </a:lnTo>
                  <a:lnTo>
                    <a:pt x="518132" y="466090"/>
                  </a:lnTo>
                  <a:lnTo>
                    <a:pt x="531976" y="452120"/>
                  </a:lnTo>
                  <a:lnTo>
                    <a:pt x="550916" y="445770"/>
                  </a:lnTo>
                  <a:lnTo>
                    <a:pt x="550916" y="426720"/>
                  </a:lnTo>
                  <a:close/>
                </a:path>
                <a:path w="916305" h="862330">
                  <a:moveTo>
                    <a:pt x="297952" y="427990"/>
                  </a:moveTo>
                  <a:lnTo>
                    <a:pt x="247627" y="427990"/>
                  </a:lnTo>
                  <a:lnTo>
                    <a:pt x="255247" y="450850"/>
                  </a:lnTo>
                  <a:lnTo>
                    <a:pt x="263464" y="444500"/>
                  </a:lnTo>
                  <a:lnTo>
                    <a:pt x="272303" y="439420"/>
                  </a:lnTo>
                  <a:lnTo>
                    <a:pt x="281675" y="434340"/>
                  </a:lnTo>
                  <a:lnTo>
                    <a:pt x="297952" y="427990"/>
                  </a:lnTo>
                  <a:close/>
                </a:path>
                <a:path w="916305" h="862330">
                  <a:moveTo>
                    <a:pt x="628170" y="426720"/>
                  </a:moveTo>
                  <a:lnTo>
                    <a:pt x="594782" y="426720"/>
                  </a:lnTo>
                  <a:lnTo>
                    <a:pt x="594782" y="444500"/>
                  </a:lnTo>
                  <a:lnTo>
                    <a:pt x="603356" y="444500"/>
                  </a:lnTo>
                  <a:lnTo>
                    <a:pt x="628170" y="448309"/>
                  </a:lnTo>
                  <a:lnTo>
                    <a:pt x="628170" y="426720"/>
                  </a:lnTo>
                  <a:close/>
                </a:path>
                <a:path w="916305" h="862330">
                  <a:moveTo>
                    <a:pt x="380247" y="422909"/>
                  </a:moveTo>
                  <a:lnTo>
                    <a:pt x="339200" y="422909"/>
                  </a:lnTo>
                  <a:lnTo>
                    <a:pt x="349319" y="425450"/>
                  </a:lnTo>
                  <a:lnTo>
                    <a:pt x="358185" y="427990"/>
                  </a:lnTo>
                  <a:lnTo>
                    <a:pt x="365890" y="433070"/>
                  </a:lnTo>
                  <a:lnTo>
                    <a:pt x="380247" y="422909"/>
                  </a:lnTo>
                  <a:close/>
                </a:path>
                <a:path w="916305" h="862330">
                  <a:moveTo>
                    <a:pt x="458396" y="82550"/>
                  </a:moveTo>
                  <a:lnTo>
                    <a:pt x="411459" y="88900"/>
                  </a:lnTo>
                  <a:lnTo>
                    <a:pt x="368988" y="106680"/>
                  </a:lnTo>
                  <a:lnTo>
                    <a:pt x="332595" y="134620"/>
                  </a:lnTo>
                  <a:lnTo>
                    <a:pt x="303888" y="172720"/>
                  </a:lnTo>
                  <a:lnTo>
                    <a:pt x="161775" y="417830"/>
                  </a:lnTo>
                  <a:lnTo>
                    <a:pt x="202436" y="391160"/>
                  </a:lnTo>
                  <a:lnTo>
                    <a:pt x="235063" y="360680"/>
                  </a:lnTo>
                  <a:lnTo>
                    <a:pt x="245462" y="345440"/>
                  </a:lnTo>
                  <a:lnTo>
                    <a:pt x="264254" y="318770"/>
                  </a:lnTo>
                  <a:lnTo>
                    <a:pt x="279093" y="298450"/>
                  </a:lnTo>
                  <a:lnTo>
                    <a:pt x="296078" y="280670"/>
                  </a:lnTo>
                  <a:lnTo>
                    <a:pt x="316283" y="264160"/>
                  </a:lnTo>
                  <a:lnTo>
                    <a:pt x="340148" y="243840"/>
                  </a:lnTo>
                  <a:lnTo>
                    <a:pt x="363386" y="219710"/>
                  </a:lnTo>
                  <a:lnTo>
                    <a:pt x="384297" y="195580"/>
                  </a:lnTo>
                  <a:lnTo>
                    <a:pt x="401183" y="173990"/>
                  </a:lnTo>
                  <a:lnTo>
                    <a:pt x="405945" y="167640"/>
                  </a:lnTo>
                  <a:lnTo>
                    <a:pt x="410721" y="162559"/>
                  </a:lnTo>
                  <a:lnTo>
                    <a:pt x="453154" y="127000"/>
                  </a:lnTo>
                  <a:lnTo>
                    <a:pt x="529935" y="107950"/>
                  </a:lnTo>
                  <a:lnTo>
                    <a:pt x="533745" y="107950"/>
                  </a:lnTo>
                  <a:lnTo>
                    <a:pt x="539473" y="106680"/>
                  </a:lnTo>
                  <a:lnTo>
                    <a:pt x="544236" y="104140"/>
                  </a:lnTo>
                  <a:lnTo>
                    <a:pt x="524383" y="95250"/>
                  </a:lnTo>
                  <a:lnTo>
                    <a:pt x="503459" y="88900"/>
                  </a:lnTo>
                  <a:lnTo>
                    <a:pt x="481463" y="83820"/>
                  </a:lnTo>
                  <a:lnTo>
                    <a:pt x="458396" y="82550"/>
                  </a:lnTo>
                  <a:close/>
                </a:path>
                <a:path w="916305" h="862330">
                  <a:moveTo>
                    <a:pt x="712023" y="344170"/>
                  </a:moveTo>
                  <a:lnTo>
                    <a:pt x="657736" y="344170"/>
                  </a:lnTo>
                  <a:lnTo>
                    <a:pt x="663451" y="346710"/>
                  </a:lnTo>
                  <a:lnTo>
                    <a:pt x="672988" y="356870"/>
                  </a:lnTo>
                  <a:lnTo>
                    <a:pt x="675858" y="363220"/>
                  </a:lnTo>
                  <a:lnTo>
                    <a:pt x="675858" y="377190"/>
                  </a:lnTo>
                  <a:lnTo>
                    <a:pt x="672988" y="383540"/>
                  </a:lnTo>
                  <a:lnTo>
                    <a:pt x="663451" y="394970"/>
                  </a:lnTo>
                  <a:lnTo>
                    <a:pt x="656783" y="396240"/>
                  </a:lnTo>
                  <a:lnTo>
                    <a:pt x="741965" y="396240"/>
                  </a:lnTo>
                  <a:lnTo>
                    <a:pt x="712023" y="344170"/>
                  </a:lnTo>
                  <a:close/>
                </a:path>
                <a:path w="916305" h="862330">
                  <a:moveTo>
                    <a:pt x="673180" y="276860"/>
                  </a:moveTo>
                  <a:lnTo>
                    <a:pt x="605272" y="276860"/>
                  </a:lnTo>
                  <a:lnTo>
                    <a:pt x="618063" y="279400"/>
                  </a:lnTo>
                  <a:lnTo>
                    <a:pt x="635322" y="280670"/>
                  </a:lnTo>
                  <a:lnTo>
                    <a:pt x="676811" y="283210"/>
                  </a:lnTo>
                  <a:lnTo>
                    <a:pt x="673180" y="27686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779919" y="2114874"/>
            <a:ext cx="11641811" cy="285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9464" marR="5080">
              <a:lnSpc>
                <a:spcPct val="109300"/>
              </a:lnSpc>
              <a:spcBef>
                <a:spcPts val="100"/>
              </a:spcBef>
            </a:pPr>
            <a:r>
              <a:rPr spc="25" dirty="0"/>
              <a:t>More</a:t>
            </a:r>
            <a:r>
              <a:rPr spc="195" dirty="0"/>
              <a:t> </a:t>
            </a:r>
            <a:r>
              <a:rPr spc="25" dirty="0"/>
              <a:t>and</a:t>
            </a:r>
            <a:r>
              <a:rPr spc="195" dirty="0"/>
              <a:t> </a:t>
            </a:r>
            <a:r>
              <a:rPr spc="25" dirty="0"/>
              <a:t>more</a:t>
            </a:r>
            <a:r>
              <a:rPr spc="195" dirty="0"/>
              <a:t> </a:t>
            </a:r>
            <a:r>
              <a:rPr spc="20" dirty="0"/>
              <a:t>businesses</a:t>
            </a:r>
            <a:r>
              <a:rPr spc="200" dirty="0"/>
              <a:t> </a:t>
            </a:r>
            <a:r>
              <a:rPr spc="20" dirty="0"/>
              <a:t>are</a:t>
            </a:r>
            <a:r>
              <a:rPr spc="195" dirty="0"/>
              <a:t> </a:t>
            </a:r>
            <a:r>
              <a:rPr spc="20" dirty="0"/>
              <a:t>pursuing</a:t>
            </a:r>
            <a:r>
              <a:rPr spc="195" dirty="0"/>
              <a:t> </a:t>
            </a:r>
            <a:r>
              <a:rPr spc="20" dirty="0"/>
              <a:t>a</a:t>
            </a:r>
            <a:r>
              <a:rPr spc="195" dirty="0"/>
              <a:t> </a:t>
            </a:r>
            <a:r>
              <a:rPr spc="15" dirty="0"/>
              <a:t>digitization</a:t>
            </a:r>
            <a:r>
              <a:rPr spc="200" dirty="0"/>
              <a:t> </a:t>
            </a:r>
            <a:r>
              <a:rPr spc="20" dirty="0"/>
              <a:t>strategy.</a:t>
            </a:r>
            <a:r>
              <a:rPr spc="195" dirty="0"/>
              <a:t> </a:t>
            </a:r>
            <a:r>
              <a:rPr spc="20" dirty="0"/>
              <a:t>This</a:t>
            </a:r>
            <a:r>
              <a:rPr spc="195" dirty="0"/>
              <a:t> </a:t>
            </a:r>
            <a:r>
              <a:rPr spc="15" dirty="0"/>
              <a:t>shift</a:t>
            </a:r>
            <a:r>
              <a:rPr spc="200" dirty="0"/>
              <a:t> </a:t>
            </a:r>
            <a:r>
              <a:rPr spc="15" dirty="0"/>
              <a:t>in</a:t>
            </a:r>
            <a:r>
              <a:rPr spc="195" dirty="0"/>
              <a:t> </a:t>
            </a:r>
            <a:r>
              <a:rPr spc="20" dirty="0"/>
              <a:t>thinking</a:t>
            </a:r>
            <a:r>
              <a:rPr spc="195" dirty="0"/>
              <a:t> </a:t>
            </a:r>
            <a:r>
              <a:rPr spc="20" dirty="0"/>
              <a:t>highlights</a:t>
            </a:r>
            <a:r>
              <a:rPr spc="195" dirty="0"/>
              <a:t> </a:t>
            </a:r>
            <a:r>
              <a:rPr spc="20" dirty="0"/>
              <a:t>that</a:t>
            </a:r>
            <a:r>
              <a:rPr spc="200" dirty="0"/>
              <a:t> </a:t>
            </a:r>
            <a:r>
              <a:rPr spc="25" dirty="0"/>
              <a:t>B2B </a:t>
            </a:r>
            <a:r>
              <a:rPr spc="-350" dirty="0"/>
              <a:t> </a:t>
            </a:r>
            <a:r>
              <a:rPr spc="25" dirty="0"/>
              <a:t>ecommerce</a:t>
            </a:r>
            <a:r>
              <a:rPr spc="5" dirty="0"/>
              <a:t> </a:t>
            </a:r>
            <a:r>
              <a:rPr spc="20" dirty="0"/>
              <a:t>has</a:t>
            </a:r>
            <a:r>
              <a:rPr spc="10" dirty="0"/>
              <a:t> </a:t>
            </a:r>
            <a:r>
              <a:rPr spc="25" dirty="0"/>
              <a:t>numerous</a:t>
            </a:r>
            <a:r>
              <a:rPr spc="10" dirty="0"/>
              <a:t> </a:t>
            </a:r>
            <a:r>
              <a:rPr spc="20" dirty="0"/>
              <a:t>advantages,</a:t>
            </a:r>
            <a:r>
              <a:rPr spc="10" dirty="0"/>
              <a:t> </a:t>
            </a:r>
            <a:r>
              <a:rPr spc="20" dirty="0"/>
              <a:t>including:</a:t>
            </a:r>
          </a:p>
          <a:p>
            <a:pPr marL="2056764">
              <a:lnSpc>
                <a:spcPct val="100000"/>
              </a:lnSpc>
              <a:spcBef>
                <a:spcPts val="50"/>
              </a:spcBef>
            </a:pPr>
            <a:endParaRPr spc="20" dirty="0"/>
          </a:p>
          <a:p>
            <a:pPr marL="2433955">
              <a:lnSpc>
                <a:spcPct val="100000"/>
              </a:lnSpc>
            </a:pP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Increased</a:t>
            </a:r>
            <a:r>
              <a:rPr b="0" spc="-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trade</a:t>
            </a:r>
            <a:r>
              <a:rPr b="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efficiency</a:t>
            </a:r>
          </a:p>
          <a:p>
            <a:pPr marL="2433955" marR="3355340">
              <a:lnSpc>
                <a:spcPct val="109300"/>
              </a:lnSpc>
              <a:spcBef>
                <a:spcPts val="2105"/>
              </a:spcBef>
            </a:pPr>
            <a:r>
              <a:rPr lang="en-NZ" b="0" spc="15" dirty="0">
                <a:solidFill>
                  <a:srgbClr val="666667"/>
                </a:solidFill>
                <a:latin typeface="Catamaran"/>
                <a:cs typeface="Catamaran"/>
              </a:rPr>
              <a:t>Improved customer service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with</a:t>
            </a:r>
            <a:r>
              <a:rPr b="0" spc="24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increased</a:t>
            </a:r>
            <a:r>
              <a:rPr b="0" spc="24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customer</a:t>
            </a:r>
            <a:r>
              <a:rPr b="0" spc="24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contact </a:t>
            </a:r>
            <a:r>
              <a:rPr b="0" spc="-36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5" dirty="0">
                <a:solidFill>
                  <a:srgbClr val="666667"/>
                </a:solidFill>
                <a:latin typeface="Catamaran"/>
                <a:cs typeface="Catamaran"/>
              </a:rPr>
              <a:t>and</a:t>
            </a:r>
            <a:r>
              <a:rPr lang="en-NZ" b="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5" dirty="0">
                <a:solidFill>
                  <a:srgbClr val="666667"/>
                </a:solidFill>
                <a:latin typeface="Catamaran"/>
                <a:cs typeface="Catamaran"/>
              </a:rPr>
              <a:t>engagement</a:t>
            </a:r>
          </a:p>
          <a:p>
            <a:pPr marL="2433955" marR="3429635">
              <a:lnSpc>
                <a:spcPct val="218699"/>
              </a:lnSpc>
            </a:pP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Price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transparency –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all parties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can determine the true market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price </a:t>
            </a:r>
            <a:r>
              <a:rPr b="0" spc="-36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Price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achievement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b="0" spc="10" dirty="0">
                <a:solidFill>
                  <a:srgbClr val="666667"/>
                </a:solidFill>
                <a:latin typeface="Catamaran"/>
                <a:cs typeface="Catamaran"/>
              </a:rPr>
              <a:t>for all parties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–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with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reduced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negotiation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tension</a:t>
            </a: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2471" y="2946400"/>
            <a:ext cx="190284" cy="1440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2471" y="3479800"/>
            <a:ext cx="190284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2471" y="4165600"/>
            <a:ext cx="190284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2471" y="4699000"/>
            <a:ext cx="190284" cy="14403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1642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Museo 500"/>
                <a:cs typeface="Museo 500"/>
              </a:rPr>
              <a:t>Why</a:t>
            </a:r>
            <a:r>
              <a:rPr sz="2400" b="0" spc="-70" dirty="0">
                <a:latin typeface="Museo 500"/>
                <a:cs typeface="Museo 500"/>
              </a:rPr>
              <a:t> </a:t>
            </a:r>
            <a:r>
              <a:rPr sz="2400" b="0" spc="-5" dirty="0">
                <a:latin typeface="Museo 500"/>
                <a:cs typeface="Museo 500"/>
              </a:rPr>
              <a:t>digital</a:t>
            </a:r>
            <a:endParaRPr sz="2400">
              <a:latin typeface="Museo 500"/>
              <a:cs typeface="Museo 50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31256" y="1191145"/>
            <a:ext cx="230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latin typeface="Catamaran SemiBold"/>
                <a:cs typeface="Catamaran SemiBold"/>
              </a:rPr>
              <a:t>Discover</a:t>
            </a:r>
            <a:r>
              <a:rPr sz="1800" b="1" spc="10" dirty="0">
                <a:latin typeface="Catamaran SemiBold"/>
                <a:cs typeface="Catamaran SemiBold"/>
              </a:rPr>
              <a:t> </a:t>
            </a:r>
            <a:r>
              <a:rPr sz="1800" b="1" spc="70" dirty="0">
                <a:latin typeface="Catamaran SemiBold"/>
                <a:cs typeface="Catamaran SemiBold"/>
              </a:rPr>
              <a:t>a</a:t>
            </a:r>
            <a:r>
              <a:rPr sz="1800" b="1" spc="15" dirty="0">
                <a:latin typeface="Catamaran SemiBold"/>
                <a:cs typeface="Catamaran SemiBold"/>
              </a:rPr>
              <a:t> </a:t>
            </a:r>
            <a:r>
              <a:rPr sz="1800" b="1" spc="60" dirty="0">
                <a:latin typeface="Catamaran SemiBold"/>
                <a:cs typeface="Catamaran SemiBold"/>
              </a:rPr>
              <a:t>better</a:t>
            </a:r>
            <a:r>
              <a:rPr sz="1800" b="1" spc="15" dirty="0">
                <a:latin typeface="Catamaran SemiBold"/>
                <a:cs typeface="Catamaran SemiBold"/>
              </a:rPr>
              <a:t> </a:t>
            </a:r>
            <a:r>
              <a:rPr sz="1800" b="1" spc="80" dirty="0">
                <a:latin typeface="Catamaran SemiBold"/>
                <a:cs typeface="Catamaran SemiBold"/>
              </a:rPr>
              <a:t>way</a:t>
            </a:r>
            <a:endParaRPr sz="1800">
              <a:latin typeface="Catamaran SemiBold"/>
              <a:cs typeface="Catamaran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b="0" spc="-10" dirty="0">
                <a:latin typeface="Museo 500"/>
                <a:cs typeface="Museo 500"/>
              </a:rPr>
              <a:t>And that’s where we come in</a:t>
            </a:r>
            <a:r>
              <a:rPr sz="2400" b="0" dirty="0">
                <a:latin typeface="Museo 500"/>
                <a:cs typeface="Museo 500"/>
              </a:rPr>
              <a:t>?</a:t>
            </a:r>
            <a:endParaRPr sz="2400" dirty="0">
              <a:latin typeface="Museo 500"/>
              <a:cs typeface="Museo 50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9092" y="2297663"/>
            <a:ext cx="4085590" cy="29619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Established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6670">
              <a:lnSpc>
                <a:spcPct val="109300"/>
              </a:lnSpc>
            </a:pP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Founded in New Zealand in 2012.  In partnership with </a:t>
            </a:r>
            <a:r>
              <a:rPr lang="en-NZ" sz="1600" spc="75" dirty="0" err="1">
                <a:solidFill>
                  <a:srgbClr val="666667"/>
                </a:solidFill>
                <a:latin typeface="Catamaran"/>
                <a:cs typeface="Catamaran"/>
              </a:rPr>
              <a:t>Valio</a:t>
            </a: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 since 2019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Transparent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25425">
              <a:lnSpc>
                <a:spcPct val="109300"/>
              </a:lnSpc>
            </a:pPr>
            <a:r>
              <a:rPr sz="1600" spc="60" dirty="0">
                <a:solidFill>
                  <a:srgbClr val="666667"/>
                </a:solidFill>
                <a:latin typeface="Catamaran"/>
                <a:cs typeface="Catamaran"/>
              </a:rPr>
              <a:t>Nui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55" dirty="0">
                <a:solidFill>
                  <a:srgbClr val="666667"/>
                </a:solidFill>
                <a:latin typeface="Catamaran"/>
                <a:cs typeface="Catamaran"/>
              </a:rPr>
              <a:t>platforms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work to give both buyers and sellers market transparency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Trade made easy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lang="en-NZ" sz="1600" spc="50" dirty="0">
                <a:solidFill>
                  <a:srgbClr val="666667"/>
                </a:solidFill>
                <a:latin typeface="Catamaran"/>
                <a:cs typeface="Catamaran"/>
              </a:rPr>
              <a:t>Trade can be just one click away, 24 hours a day, 7 days a week from wherever you are</a:t>
            </a:r>
            <a:endParaRPr sz="1600" dirty="0">
              <a:latin typeface="Catamaran"/>
              <a:cs typeface="Catamar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We are Nui</a:t>
            </a:r>
            <a:endParaRPr sz="1800" dirty="0">
              <a:latin typeface="Catamaran SemiBold"/>
              <a:cs typeface="Catamaran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3238" y="2325085"/>
            <a:ext cx="4213225" cy="268919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b="1" spc="20" dirty="0">
                <a:latin typeface="Catamaran SemiBold"/>
                <a:cs typeface="Catamaran SemiBold"/>
              </a:rPr>
              <a:t>Proven</a:t>
            </a:r>
            <a:endParaRPr sz="1600" dirty="0">
              <a:latin typeface="Catamaran SemiBold"/>
              <a:cs typeface="Catamaran SemiBold"/>
            </a:endParaRPr>
          </a:p>
          <a:p>
            <a:pPr marL="12700" marR="98425">
              <a:lnSpc>
                <a:spcPct val="109300"/>
              </a:lnSpc>
            </a:pPr>
            <a:r>
              <a:rPr lang="en-NZ" sz="1600" spc="30" dirty="0">
                <a:solidFill>
                  <a:srgbClr val="666667"/>
                </a:solidFill>
                <a:latin typeface="Catamaran"/>
                <a:cs typeface="Catamaran"/>
              </a:rPr>
              <a:t>Nui</a:t>
            </a:r>
            <a:r>
              <a:rPr sz="1600" spc="3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platforms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are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regularly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sz="1600" spc="20" dirty="0">
                <a:solidFill>
                  <a:srgbClr val="666667"/>
                </a:solidFill>
                <a:latin typeface="Catamaran"/>
                <a:cs typeface="Catamaran"/>
              </a:rPr>
              <a:t>by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400+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companies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in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more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than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fifty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coun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tries.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To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date,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hundreds of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millions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of euros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worth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of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product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have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been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traded.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1600" b="1" spc="20" dirty="0">
                <a:latin typeface="Catamaran SemiBold"/>
                <a:cs typeface="Catamaran SemiBold"/>
              </a:rPr>
              <a:t>User</a:t>
            </a:r>
            <a:r>
              <a:rPr sz="1600" b="1" spc="-25" dirty="0">
                <a:latin typeface="Catamaran SemiBold"/>
                <a:cs typeface="Catamaran SemiBold"/>
              </a:rPr>
              <a:t> </a:t>
            </a:r>
            <a:r>
              <a:rPr sz="1600" b="1" spc="20" dirty="0">
                <a:latin typeface="Catamaran SemiBold"/>
                <a:cs typeface="Catamaran SemiBold"/>
              </a:rPr>
              <a:t>friendly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User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feedback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is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a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key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driver in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our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development </a:t>
            </a:r>
            <a:r>
              <a:rPr sz="1600" spc="-36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roadmap.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Our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design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is continually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evolving to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ensure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best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experience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for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those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who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use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it.</a:t>
            </a:r>
            <a:endParaRPr sz="1600" dirty="0">
              <a:latin typeface="Catamaran"/>
              <a:cs typeface="Catamar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0697" y="2393049"/>
            <a:ext cx="190296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3479800"/>
            <a:ext cx="190296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4495936"/>
            <a:ext cx="190296" cy="14403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2393049"/>
            <a:ext cx="190284" cy="14403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1120" y="4013200"/>
            <a:ext cx="190284" cy="144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Regular tender events</a:t>
            </a:r>
            <a:endParaRPr sz="2400" dirty="0">
              <a:latin typeface="Museo 500"/>
              <a:cs typeface="Museo 50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69667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Easy to use, provides insightful market information</a:t>
            </a:r>
            <a:endParaRPr sz="1800" dirty="0">
              <a:latin typeface="Catamaran SemiBold"/>
              <a:cs typeface="Catamaran SemiBold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69A774-E958-4097-A758-CC4D548A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142" y="1899304"/>
            <a:ext cx="9602201" cy="50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Trading on the marketplace</a:t>
            </a:r>
            <a:endParaRPr sz="2400" dirty="0">
              <a:latin typeface="Museo 500"/>
              <a:cs typeface="Museo 50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56713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Trade, counter or request to buy</a:t>
            </a:r>
            <a:endParaRPr sz="1800" dirty="0">
              <a:latin typeface="Catamaran SemiBold"/>
              <a:cs typeface="Catamaran SemiBold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53B429-C6B5-4219-B683-AE695F33B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96" y="2035037"/>
            <a:ext cx="9621216" cy="44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Trade on the go </a:t>
            </a:r>
            <a:endParaRPr sz="2400" dirty="0">
              <a:latin typeface="Museo 500"/>
              <a:cs typeface="Museo 50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9092" y="2297663"/>
            <a:ext cx="4085590" cy="269355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Get notified of new offers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6670">
              <a:lnSpc>
                <a:spcPct val="109300"/>
              </a:lnSpc>
            </a:pP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Configurable to receive the information you need directly to your device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Marketplace 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25425">
              <a:lnSpc>
                <a:spcPct val="109300"/>
              </a:lnSpc>
            </a:pP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Ask a question, counter or trade, and </a:t>
            </a:r>
            <a:r>
              <a:rPr lang="en-NZ" sz="1600" spc="60" dirty="0" err="1">
                <a:solidFill>
                  <a:srgbClr val="666667"/>
                </a:solidFill>
                <a:latin typeface="Catamaran"/>
                <a:cs typeface="Catamaran"/>
              </a:rPr>
              <a:t>Valio</a:t>
            </a: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 will get straight back to you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Tender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lang="en-NZ" sz="1600" spc="50" dirty="0">
                <a:solidFill>
                  <a:srgbClr val="666667"/>
                </a:solidFill>
                <a:latin typeface="Catamaran"/>
                <a:cs typeface="Catamaran"/>
              </a:rPr>
              <a:t>View or bid a tender from wherever you are</a:t>
            </a:r>
            <a:endParaRPr sz="1600" dirty="0">
              <a:latin typeface="Catamaran"/>
              <a:cs typeface="Catamar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Mobile App</a:t>
            </a:r>
            <a:endParaRPr sz="1800" dirty="0">
              <a:latin typeface="Catamaran SemiBold"/>
              <a:cs typeface="Catamaran Semi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2354870"/>
            <a:ext cx="190296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0697" y="3416628"/>
            <a:ext cx="190296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0697" y="4495936"/>
            <a:ext cx="190296" cy="144030"/>
          </a:xfrm>
          <a:prstGeom prst="rect">
            <a:avLst/>
          </a:prstGeom>
        </p:spPr>
      </p:pic>
      <p:pic>
        <p:nvPicPr>
          <p:cNvPr id="19" name="Picture 1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372330-C963-4103-9538-F0AE7F7DE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74" y="395122"/>
            <a:ext cx="3724505" cy="66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Overview of market activity</a:t>
            </a:r>
            <a:endParaRPr sz="2400" dirty="0">
              <a:latin typeface="Museo 500"/>
              <a:cs typeface="Museo 50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52141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Record of all your trades, for easy analysis</a:t>
            </a:r>
            <a:endParaRPr sz="1800" dirty="0">
              <a:latin typeface="Catamaran SemiBold"/>
              <a:cs typeface="Catamaran Semi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2DC398-9948-4CA0-BE70-67AE8182D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00" y="1955801"/>
            <a:ext cx="9580880" cy="53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95" dirty="0"/>
              <a:t> </a:t>
            </a:r>
            <a:r>
              <a:rPr spc="-10" dirty="0"/>
              <a:t>you!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854" y="2345579"/>
            <a:ext cx="1830578" cy="17252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330</Words>
  <Application>Microsoft Office PowerPoint</Application>
  <PresentationFormat>Custom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Catamaran</vt:lpstr>
      <vt:lpstr>Catamaran SemiBold</vt:lpstr>
      <vt:lpstr>Museo 500</vt:lpstr>
      <vt:lpstr>Office Theme</vt:lpstr>
      <vt:lpstr>Introducing Nui Markets</vt:lpstr>
      <vt:lpstr>Why digital</vt:lpstr>
      <vt:lpstr>And that’s where we come in?</vt:lpstr>
      <vt:lpstr>Regular tender events</vt:lpstr>
      <vt:lpstr>Trading on the marketplace</vt:lpstr>
      <vt:lpstr>Trade on the go </vt:lpstr>
      <vt:lpstr>Overview of market activity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Nui Markets</dc:title>
  <dc:creator>Owen Swinson</dc:creator>
  <cp:lastModifiedBy>Wim Mertens</cp:lastModifiedBy>
  <cp:revision>9</cp:revision>
  <dcterms:created xsi:type="dcterms:W3CDTF">2021-10-18T20:21:02Z</dcterms:created>
  <dcterms:modified xsi:type="dcterms:W3CDTF">2021-10-26T04:04:19Z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2021-10-18T00:00:00Z</vt:filetime>
  </property>
</Properties>
</file>