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9FB"/>
          </a:solidFill>
        </a:fill>
      </a:tcStyle>
    </a:wholeTbl>
    <a:band2H>
      <a:tcTxStyle b="def" i="def"/>
      <a:tcStyle>
        <a:tcBdr/>
        <a:fill>
          <a:solidFill>
            <a:srgbClr val="E7FC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1" name="Shape 8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Lato"/>
      </a:defRPr>
    </a:lvl1pPr>
    <a:lvl2pPr indent="228600" latinLnBrk="0">
      <a:defRPr sz="1200">
        <a:latin typeface="+mj-lt"/>
        <a:ea typeface="+mj-ea"/>
        <a:cs typeface="+mj-cs"/>
        <a:sym typeface="Lato"/>
      </a:defRPr>
    </a:lvl2pPr>
    <a:lvl3pPr indent="457200" latinLnBrk="0">
      <a:defRPr sz="1200">
        <a:latin typeface="+mj-lt"/>
        <a:ea typeface="+mj-ea"/>
        <a:cs typeface="+mj-cs"/>
        <a:sym typeface="Lato"/>
      </a:defRPr>
    </a:lvl3pPr>
    <a:lvl4pPr indent="685800" latinLnBrk="0">
      <a:defRPr sz="1200">
        <a:latin typeface="+mj-lt"/>
        <a:ea typeface="+mj-ea"/>
        <a:cs typeface="+mj-cs"/>
        <a:sym typeface="Lato"/>
      </a:defRPr>
    </a:lvl4pPr>
    <a:lvl5pPr indent="914400" latinLnBrk="0">
      <a:defRPr sz="1200">
        <a:latin typeface="+mj-lt"/>
        <a:ea typeface="+mj-ea"/>
        <a:cs typeface="+mj-cs"/>
        <a:sym typeface="Lato"/>
      </a:defRPr>
    </a:lvl5pPr>
    <a:lvl6pPr indent="1143000" latinLnBrk="0">
      <a:defRPr sz="1200">
        <a:latin typeface="+mj-lt"/>
        <a:ea typeface="+mj-ea"/>
        <a:cs typeface="+mj-cs"/>
        <a:sym typeface="Lato"/>
      </a:defRPr>
    </a:lvl6pPr>
    <a:lvl7pPr indent="1371600" latinLnBrk="0">
      <a:defRPr sz="1200">
        <a:latin typeface="+mj-lt"/>
        <a:ea typeface="+mj-ea"/>
        <a:cs typeface="+mj-cs"/>
        <a:sym typeface="Lato"/>
      </a:defRPr>
    </a:lvl7pPr>
    <a:lvl8pPr indent="1600200" latinLnBrk="0">
      <a:defRPr sz="1200">
        <a:latin typeface="+mj-lt"/>
        <a:ea typeface="+mj-ea"/>
        <a:cs typeface="+mj-cs"/>
        <a:sym typeface="Lato"/>
      </a:defRPr>
    </a:lvl8pPr>
    <a:lvl9pPr indent="1828800" latinLnBrk="0">
      <a:defRPr sz="1200">
        <a:latin typeface="+mj-lt"/>
        <a:ea typeface="+mj-ea"/>
        <a:cs typeface="+mj-cs"/>
        <a:sym typeface="Lato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557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" name="Titeltekst"/>
          <p:cNvSpPr txBox="1"/>
          <p:nvPr>
            <p:ph type="title"/>
          </p:nvPr>
        </p:nvSpPr>
        <p:spPr>
          <a:xfrm>
            <a:off x="755933" y="2323868"/>
            <a:ext cx="5746467" cy="1477329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ct val="100000"/>
              </a:lnSpc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9" name="Brødtekst, niveau et…"/>
          <p:cNvSpPr txBox="1"/>
          <p:nvPr>
            <p:ph type="body" sz="quarter" idx="1"/>
          </p:nvPr>
        </p:nvSpPr>
        <p:spPr>
          <a:xfrm>
            <a:off x="755933" y="4018272"/>
            <a:ext cx="5746467" cy="3077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pic>
        <p:nvPicPr>
          <p:cNvPr id="20" name="Google Shape;38;p6" descr="Google Shape;38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0792" y="1216262"/>
            <a:ext cx="3565549" cy="356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Google Shape;39;p6" descr="Google Shape;39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1066" y="5064838"/>
            <a:ext cx="4445001" cy="576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4" name="Picture Placeholder 3"/>
          <p:cNvSpPr/>
          <p:nvPr>
            <p:ph type="pic" idx="21"/>
          </p:nvPr>
        </p:nvSpPr>
        <p:spPr>
          <a:xfrm>
            <a:off x="0" y="-2"/>
            <a:ext cx="6096000" cy="6858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5" name="Brødtekst, niveau et…"/>
          <p:cNvSpPr txBox="1"/>
          <p:nvPr>
            <p:ph type="body" sz="quarter" idx="1" hasCustomPrompt="1"/>
          </p:nvPr>
        </p:nvSpPr>
        <p:spPr>
          <a:xfrm>
            <a:off x="6647767" y="592117"/>
            <a:ext cx="4560424" cy="246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6" name="Text Placeholder 4"/>
          <p:cNvSpPr/>
          <p:nvPr>
            <p:ph type="body" sz="quarter" idx="22" hasCustomPrompt="1"/>
          </p:nvPr>
        </p:nvSpPr>
        <p:spPr>
          <a:xfrm>
            <a:off x="6647767" y="882237"/>
            <a:ext cx="456042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167" name="Text Placeholder 4"/>
          <p:cNvSpPr/>
          <p:nvPr>
            <p:ph type="body" sz="quarter" idx="23" hasCustomPrompt="1"/>
          </p:nvPr>
        </p:nvSpPr>
        <p:spPr>
          <a:xfrm>
            <a:off x="6647767" y="2020421"/>
            <a:ext cx="4560424" cy="246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168" name="Text Placeholder 4"/>
          <p:cNvSpPr/>
          <p:nvPr>
            <p:ph type="body" sz="quarter" idx="24" hasCustomPrompt="1"/>
          </p:nvPr>
        </p:nvSpPr>
        <p:spPr>
          <a:xfrm>
            <a:off x="6647767" y="2310539"/>
            <a:ext cx="456042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169" name="Text Placeholder 4"/>
          <p:cNvSpPr/>
          <p:nvPr>
            <p:ph type="body" sz="quarter" idx="25" hasCustomPrompt="1"/>
          </p:nvPr>
        </p:nvSpPr>
        <p:spPr>
          <a:xfrm>
            <a:off x="6647767" y="3448725"/>
            <a:ext cx="4560424" cy="246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170" name="Text Placeholder 4"/>
          <p:cNvSpPr/>
          <p:nvPr>
            <p:ph type="body" sz="quarter" idx="26" hasCustomPrompt="1"/>
          </p:nvPr>
        </p:nvSpPr>
        <p:spPr>
          <a:xfrm>
            <a:off x="6647767" y="3738843"/>
            <a:ext cx="456042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171" name="Text Placeholder 4"/>
          <p:cNvSpPr/>
          <p:nvPr>
            <p:ph type="body" sz="quarter" idx="27" hasCustomPrompt="1"/>
          </p:nvPr>
        </p:nvSpPr>
        <p:spPr>
          <a:xfrm>
            <a:off x="6647767" y="4883236"/>
            <a:ext cx="4560424" cy="246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172" name="Text Placeholder 4"/>
          <p:cNvSpPr/>
          <p:nvPr>
            <p:ph type="body" sz="quarter" idx="28" hasCustomPrompt="1"/>
          </p:nvPr>
        </p:nvSpPr>
        <p:spPr>
          <a:xfrm>
            <a:off x="6647767" y="5173355"/>
            <a:ext cx="456042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pic>
        <p:nvPicPr>
          <p:cNvPr id="173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7767" y="6218378"/>
            <a:ext cx="1215912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ctangle 21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82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3" name="Picture Placeholder 3"/>
          <p:cNvSpPr/>
          <p:nvPr>
            <p:ph type="pic" sz="half" idx="21"/>
          </p:nvPr>
        </p:nvSpPr>
        <p:spPr>
          <a:xfrm>
            <a:off x="6248400" y="1041400"/>
            <a:ext cx="5943600" cy="4953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pic>
        <p:nvPicPr>
          <p:cNvPr id="184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Brødtekst, niveau et…"/>
          <p:cNvSpPr txBox="1"/>
          <p:nvPr>
            <p:ph type="body" sz="quarter" idx="1"/>
          </p:nvPr>
        </p:nvSpPr>
        <p:spPr>
          <a:xfrm>
            <a:off x="434295" y="1041400"/>
            <a:ext cx="5540879" cy="2462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600"/>
            </a:lvl1pPr>
            <a:lvl2pPr marL="0" indent="18287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600"/>
            </a:lvl2pPr>
            <a:lvl3pPr marL="0" indent="36575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buFontTx/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buFontTx/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86" name="Rectangle 18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icture Placeholder 3"/>
          <p:cNvSpPr/>
          <p:nvPr>
            <p:ph type="pic" idx="21"/>
          </p:nvPr>
        </p:nvSpPr>
        <p:spPr>
          <a:xfrm>
            <a:off x="0" y="-2"/>
            <a:ext cx="12192000" cy="40090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4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5" name="Brødtekst, niveau et…"/>
          <p:cNvSpPr txBox="1"/>
          <p:nvPr>
            <p:ph type="body" sz="quarter" idx="1" hasCustomPrompt="1"/>
          </p:nvPr>
        </p:nvSpPr>
        <p:spPr>
          <a:xfrm>
            <a:off x="564546" y="4355350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6" name="Text Placeholder 4"/>
          <p:cNvSpPr/>
          <p:nvPr>
            <p:ph type="body" sz="quarter" idx="22" hasCustomPrompt="1"/>
          </p:nvPr>
        </p:nvSpPr>
        <p:spPr>
          <a:xfrm>
            <a:off x="564546" y="4645469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197" name="Text Placeholder 4"/>
          <p:cNvSpPr/>
          <p:nvPr>
            <p:ph type="body" sz="quarter" idx="23" hasCustomPrompt="1"/>
          </p:nvPr>
        </p:nvSpPr>
        <p:spPr>
          <a:xfrm>
            <a:off x="3554490" y="4355350"/>
            <a:ext cx="2255892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198" name="Text Placeholder 4"/>
          <p:cNvSpPr/>
          <p:nvPr>
            <p:ph type="body" sz="quarter" idx="24" hasCustomPrompt="1"/>
          </p:nvPr>
        </p:nvSpPr>
        <p:spPr>
          <a:xfrm>
            <a:off x="3554490" y="4645469"/>
            <a:ext cx="2255892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199" name="Text Placeholder 4"/>
          <p:cNvSpPr/>
          <p:nvPr>
            <p:ph type="body" sz="quarter" idx="25" hasCustomPrompt="1"/>
          </p:nvPr>
        </p:nvSpPr>
        <p:spPr>
          <a:xfrm>
            <a:off x="6544433" y="4355350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200" name="Text Placeholder 4"/>
          <p:cNvSpPr/>
          <p:nvPr>
            <p:ph type="body" sz="quarter" idx="26" hasCustomPrompt="1"/>
          </p:nvPr>
        </p:nvSpPr>
        <p:spPr>
          <a:xfrm>
            <a:off x="6544433" y="4645469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01" name="Text Placeholder 4"/>
          <p:cNvSpPr/>
          <p:nvPr>
            <p:ph type="body" sz="quarter" idx="27" hasCustomPrompt="1"/>
          </p:nvPr>
        </p:nvSpPr>
        <p:spPr>
          <a:xfrm>
            <a:off x="9534376" y="4355350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202" name="Text Placeholder 4"/>
          <p:cNvSpPr/>
          <p:nvPr>
            <p:ph type="body" sz="quarter" idx="28" hasCustomPrompt="1"/>
          </p:nvPr>
        </p:nvSpPr>
        <p:spPr>
          <a:xfrm>
            <a:off x="9534376" y="4645469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pic>
        <p:nvPicPr>
          <p:cNvPr id="203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Rectangle 20"/>
          <p:cNvSpPr/>
          <p:nvPr/>
        </p:nvSpPr>
        <p:spPr>
          <a:xfrm flipH="1">
            <a:off x="0" y="6812281"/>
            <a:ext cx="12192000" cy="4572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212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13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Freeform 9"/>
          <p:cNvSpPr/>
          <p:nvPr/>
        </p:nvSpPr>
        <p:spPr>
          <a:xfrm rot="17972653">
            <a:off x="803572" y="2329682"/>
            <a:ext cx="1876939" cy="1721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15" name="Freeform 9"/>
          <p:cNvSpPr/>
          <p:nvPr/>
        </p:nvSpPr>
        <p:spPr>
          <a:xfrm flipV="1" rot="3627345">
            <a:off x="2175302" y="3175483"/>
            <a:ext cx="1876939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16" name="Freeform 9"/>
          <p:cNvSpPr/>
          <p:nvPr/>
        </p:nvSpPr>
        <p:spPr>
          <a:xfrm rot="17972653">
            <a:off x="3547031" y="2329682"/>
            <a:ext cx="1876939" cy="1721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17" name="Freeform 9"/>
          <p:cNvSpPr/>
          <p:nvPr/>
        </p:nvSpPr>
        <p:spPr>
          <a:xfrm flipV="1" rot="3627345">
            <a:off x="4918762" y="3175485"/>
            <a:ext cx="1876939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18" name="Freeform 9"/>
          <p:cNvSpPr/>
          <p:nvPr/>
        </p:nvSpPr>
        <p:spPr>
          <a:xfrm rot="17972653">
            <a:off x="6290492" y="2329682"/>
            <a:ext cx="1876938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19" name="Freeform 9"/>
          <p:cNvSpPr/>
          <p:nvPr/>
        </p:nvSpPr>
        <p:spPr>
          <a:xfrm flipV="1" rot="3627345">
            <a:off x="7662220" y="3175485"/>
            <a:ext cx="1876939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20" name="Freeform 9"/>
          <p:cNvSpPr/>
          <p:nvPr/>
        </p:nvSpPr>
        <p:spPr>
          <a:xfrm rot="17972653">
            <a:off x="9033949" y="2329682"/>
            <a:ext cx="1876939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21" name="Brødtekst, niveau et…"/>
          <p:cNvSpPr txBox="1"/>
          <p:nvPr>
            <p:ph type="body" sz="quarter" idx="1" hasCustomPrompt="1"/>
          </p:nvPr>
        </p:nvSpPr>
        <p:spPr>
          <a:xfrm>
            <a:off x="961305" y="2046871"/>
            <a:ext cx="1868736" cy="2154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  <a:lvl2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2pPr>
            <a:lvl3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3pPr>
            <a:lvl4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4pPr>
            <a:lvl5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22" name="Text Placeholder 4"/>
          <p:cNvSpPr/>
          <p:nvPr>
            <p:ph type="body" sz="quarter" idx="21" hasCustomPrompt="1"/>
          </p:nvPr>
        </p:nvSpPr>
        <p:spPr>
          <a:xfrm>
            <a:off x="3704768" y="2046871"/>
            <a:ext cx="1868736" cy="2154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23" name="Text Placeholder 4"/>
          <p:cNvSpPr/>
          <p:nvPr>
            <p:ph type="body" sz="quarter" idx="22" hasCustomPrompt="1"/>
          </p:nvPr>
        </p:nvSpPr>
        <p:spPr>
          <a:xfrm>
            <a:off x="6448230" y="2046871"/>
            <a:ext cx="1868736" cy="2154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24" name="Text Placeholder 4"/>
          <p:cNvSpPr/>
          <p:nvPr>
            <p:ph type="body" sz="quarter" idx="23" hasCustomPrompt="1"/>
          </p:nvPr>
        </p:nvSpPr>
        <p:spPr>
          <a:xfrm>
            <a:off x="9191691" y="2046871"/>
            <a:ext cx="1868736" cy="2154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25" name="Text Placeholder 4"/>
          <p:cNvSpPr/>
          <p:nvPr>
            <p:ph type="body" sz="quarter" idx="24" hasCustomPrompt="1"/>
          </p:nvPr>
        </p:nvSpPr>
        <p:spPr>
          <a:xfrm>
            <a:off x="2333037" y="4964029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26" name="Text Placeholder 4"/>
          <p:cNvSpPr/>
          <p:nvPr>
            <p:ph type="body" sz="quarter" idx="25" hasCustomPrompt="1"/>
          </p:nvPr>
        </p:nvSpPr>
        <p:spPr>
          <a:xfrm>
            <a:off x="5076497" y="4964029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27" name="Text Placeholder 4"/>
          <p:cNvSpPr/>
          <p:nvPr>
            <p:ph type="body" sz="quarter" idx="26" hasCustomPrompt="1"/>
          </p:nvPr>
        </p:nvSpPr>
        <p:spPr>
          <a:xfrm>
            <a:off x="7819953" y="4964029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28" name="Rectangle 27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236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37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ctangle 27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Freeform 30"/>
          <p:cNvSpPr/>
          <p:nvPr/>
        </p:nvSpPr>
        <p:spPr>
          <a:xfrm>
            <a:off x="2231950" y="1048804"/>
            <a:ext cx="2473743" cy="277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40" name="Freeform 30"/>
          <p:cNvSpPr/>
          <p:nvPr/>
        </p:nvSpPr>
        <p:spPr>
          <a:xfrm>
            <a:off x="4858049" y="1048804"/>
            <a:ext cx="2473744" cy="277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41" name="Freeform 30"/>
          <p:cNvSpPr/>
          <p:nvPr/>
        </p:nvSpPr>
        <p:spPr>
          <a:xfrm>
            <a:off x="7484150" y="1048804"/>
            <a:ext cx="2473743" cy="277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42" name="Freeform 30"/>
          <p:cNvSpPr/>
          <p:nvPr/>
        </p:nvSpPr>
        <p:spPr>
          <a:xfrm>
            <a:off x="917823" y="3460884"/>
            <a:ext cx="2473743" cy="2778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43" name="Freeform 30"/>
          <p:cNvSpPr/>
          <p:nvPr/>
        </p:nvSpPr>
        <p:spPr>
          <a:xfrm>
            <a:off x="3545359" y="3460884"/>
            <a:ext cx="2473743" cy="2778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44" name="Freeform 30"/>
          <p:cNvSpPr/>
          <p:nvPr/>
        </p:nvSpPr>
        <p:spPr>
          <a:xfrm>
            <a:off x="6172898" y="3460884"/>
            <a:ext cx="2473743" cy="2778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45" name="Freeform 30"/>
          <p:cNvSpPr/>
          <p:nvPr/>
        </p:nvSpPr>
        <p:spPr>
          <a:xfrm>
            <a:off x="8800434" y="3460884"/>
            <a:ext cx="2473743" cy="2778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46" name="Straight Connector 36"/>
          <p:cNvSpPr/>
          <p:nvPr/>
        </p:nvSpPr>
        <p:spPr>
          <a:xfrm>
            <a:off x="3002096" y="1905000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7" name="Straight Connector 37"/>
          <p:cNvSpPr/>
          <p:nvPr/>
        </p:nvSpPr>
        <p:spPr>
          <a:xfrm>
            <a:off x="5628195" y="1905000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Straight Connector 38"/>
          <p:cNvSpPr/>
          <p:nvPr/>
        </p:nvSpPr>
        <p:spPr>
          <a:xfrm>
            <a:off x="8254296" y="1905000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Straight Connector 39"/>
          <p:cNvSpPr/>
          <p:nvPr/>
        </p:nvSpPr>
        <p:spPr>
          <a:xfrm>
            <a:off x="1687969" y="4257675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Straight Connector 40"/>
          <p:cNvSpPr/>
          <p:nvPr/>
        </p:nvSpPr>
        <p:spPr>
          <a:xfrm>
            <a:off x="4315505" y="4257675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1" name="Straight Connector 41"/>
          <p:cNvSpPr/>
          <p:nvPr/>
        </p:nvSpPr>
        <p:spPr>
          <a:xfrm>
            <a:off x="6943043" y="4257675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2" name="Straight Connector 42"/>
          <p:cNvSpPr/>
          <p:nvPr/>
        </p:nvSpPr>
        <p:spPr>
          <a:xfrm>
            <a:off x="9570580" y="4257675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Brødtekst, niveau et…"/>
          <p:cNvSpPr txBox="1"/>
          <p:nvPr>
            <p:ph type="body" sz="quarter" idx="1" hasCustomPrompt="1"/>
          </p:nvPr>
        </p:nvSpPr>
        <p:spPr>
          <a:xfrm>
            <a:off x="2534454" y="2056152"/>
            <a:ext cx="1868735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  <a:lvl2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2pPr>
            <a:lvl3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3pPr>
            <a:lvl4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4pPr>
            <a:lvl5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4" name="Text Placeholder 4"/>
          <p:cNvSpPr/>
          <p:nvPr>
            <p:ph type="body" sz="quarter" idx="21" hasCustomPrompt="1"/>
          </p:nvPr>
        </p:nvSpPr>
        <p:spPr>
          <a:xfrm>
            <a:off x="5160553" y="2056152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55" name="Text Placeholder 4"/>
          <p:cNvSpPr/>
          <p:nvPr>
            <p:ph type="body" sz="quarter" idx="22" hasCustomPrompt="1"/>
          </p:nvPr>
        </p:nvSpPr>
        <p:spPr>
          <a:xfrm>
            <a:off x="7786654" y="2056152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56" name="Text Placeholder 4"/>
          <p:cNvSpPr/>
          <p:nvPr>
            <p:ph type="body" sz="quarter" idx="23" hasCustomPrompt="1"/>
          </p:nvPr>
        </p:nvSpPr>
        <p:spPr>
          <a:xfrm>
            <a:off x="3847863" y="4408425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57" name="Text Placeholder 4"/>
          <p:cNvSpPr/>
          <p:nvPr>
            <p:ph type="body" sz="quarter" idx="24" hasCustomPrompt="1"/>
          </p:nvPr>
        </p:nvSpPr>
        <p:spPr>
          <a:xfrm>
            <a:off x="6475402" y="4408425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58" name="Text Placeholder 4"/>
          <p:cNvSpPr/>
          <p:nvPr>
            <p:ph type="body" sz="quarter" idx="25" hasCustomPrompt="1"/>
          </p:nvPr>
        </p:nvSpPr>
        <p:spPr>
          <a:xfrm>
            <a:off x="9102938" y="4408425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59" name="Text Placeholder 4"/>
          <p:cNvSpPr/>
          <p:nvPr>
            <p:ph type="body" sz="quarter" idx="26" hasCustomPrompt="1"/>
          </p:nvPr>
        </p:nvSpPr>
        <p:spPr>
          <a:xfrm>
            <a:off x="1220326" y="4408425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267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68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angle 27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0" name="Brødtekst, niveau et…"/>
          <p:cNvSpPr txBox="1"/>
          <p:nvPr>
            <p:ph type="body" sz="quarter" idx="1" hasCustomPrompt="1"/>
          </p:nvPr>
        </p:nvSpPr>
        <p:spPr>
          <a:xfrm>
            <a:off x="396053" y="3486344"/>
            <a:ext cx="2255892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  <a:lvl2pPr marL="0" indent="-160019" algn="ctr">
              <a:lnSpc>
                <a:spcPct val="100000"/>
              </a:lnSpc>
              <a:buFontTx/>
              <a:defRPr sz="1400"/>
            </a:lvl2pPr>
            <a:lvl3pPr marL="0" indent="-160019" algn="ctr">
              <a:lnSpc>
                <a:spcPct val="100000"/>
              </a:lnSpc>
              <a:buFontTx/>
              <a:defRPr sz="1400"/>
            </a:lvl3pPr>
            <a:lvl4pPr marL="0" indent="-160019" algn="ctr">
              <a:lnSpc>
                <a:spcPct val="100000"/>
              </a:lnSpc>
              <a:buFontTx/>
              <a:defRPr sz="1400"/>
            </a:lvl4pPr>
            <a:lvl5pPr marL="0" indent="-160019" algn="ctr">
              <a:lnSpc>
                <a:spcPct val="100000"/>
              </a:lnSpc>
              <a:buFontTx/>
              <a:defRPr sz="14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1" name="Text Placeholder 4"/>
          <p:cNvSpPr/>
          <p:nvPr>
            <p:ph type="body" sz="quarter" idx="21" hasCustomPrompt="1"/>
          </p:nvPr>
        </p:nvSpPr>
        <p:spPr>
          <a:xfrm>
            <a:off x="396053" y="3119199"/>
            <a:ext cx="2255892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272" name="Text Placeholder 4"/>
          <p:cNvSpPr/>
          <p:nvPr>
            <p:ph type="body" sz="quarter" idx="22" hasCustomPrompt="1"/>
          </p:nvPr>
        </p:nvSpPr>
        <p:spPr>
          <a:xfrm>
            <a:off x="3444054" y="3486344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73" name="Text Placeholder 4"/>
          <p:cNvSpPr/>
          <p:nvPr>
            <p:ph type="body" sz="quarter" idx="23" hasCustomPrompt="1"/>
          </p:nvPr>
        </p:nvSpPr>
        <p:spPr>
          <a:xfrm>
            <a:off x="3444054" y="3119199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274" name="Text Placeholder 4"/>
          <p:cNvSpPr/>
          <p:nvPr>
            <p:ph type="body" sz="quarter" idx="24" hasCustomPrompt="1"/>
          </p:nvPr>
        </p:nvSpPr>
        <p:spPr>
          <a:xfrm>
            <a:off x="6492054" y="3486344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75" name="Text Placeholder 4"/>
          <p:cNvSpPr/>
          <p:nvPr>
            <p:ph type="body" sz="quarter" idx="25" hasCustomPrompt="1"/>
          </p:nvPr>
        </p:nvSpPr>
        <p:spPr>
          <a:xfrm>
            <a:off x="6492054" y="3119199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276" name="Text Placeholder 4"/>
          <p:cNvSpPr/>
          <p:nvPr>
            <p:ph type="body" sz="quarter" idx="26" hasCustomPrompt="1"/>
          </p:nvPr>
        </p:nvSpPr>
        <p:spPr>
          <a:xfrm>
            <a:off x="9540055" y="3486344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277" name="Text Placeholder 4"/>
          <p:cNvSpPr/>
          <p:nvPr>
            <p:ph type="body" sz="quarter" idx="27" hasCustomPrompt="1"/>
          </p:nvPr>
        </p:nvSpPr>
        <p:spPr>
          <a:xfrm>
            <a:off x="9540055" y="3119199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278" name="Freeform 9"/>
          <p:cNvSpPr/>
          <p:nvPr/>
        </p:nvSpPr>
        <p:spPr>
          <a:xfrm>
            <a:off x="1013176" y="1863026"/>
            <a:ext cx="1021442" cy="936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79" name="Freeform 9"/>
          <p:cNvSpPr/>
          <p:nvPr/>
        </p:nvSpPr>
        <p:spPr>
          <a:xfrm>
            <a:off x="4061177" y="1863026"/>
            <a:ext cx="1021443" cy="936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80" name="Freeform 9"/>
          <p:cNvSpPr/>
          <p:nvPr/>
        </p:nvSpPr>
        <p:spPr>
          <a:xfrm>
            <a:off x="7109178" y="1863026"/>
            <a:ext cx="1021443" cy="936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281" name="Freeform 9"/>
          <p:cNvSpPr/>
          <p:nvPr/>
        </p:nvSpPr>
        <p:spPr>
          <a:xfrm>
            <a:off x="10157179" y="1863026"/>
            <a:ext cx="1021442" cy="936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289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90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2" name="Brødtekst, niveau et…"/>
          <p:cNvSpPr txBox="1"/>
          <p:nvPr>
            <p:ph type="body" sz="quarter" idx="1" hasCustomPrompt="1"/>
          </p:nvPr>
        </p:nvSpPr>
        <p:spPr>
          <a:xfrm>
            <a:off x="1231909" y="1402340"/>
            <a:ext cx="3973504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  <a:lvl2pPr marL="0" indent="-137159">
              <a:lnSpc>
                <a:spcPct val="100000"/>
              </a:lnSpc>
              <a:buFontTx/>
              <a:defRPr sz="1200"/>
            </a:lvl2pPr>
            <a:lvl3pPr marL="0" indent="-137159">
              <a:lnSpc>
                <a:spcPct val="100000"/>
              </a:lnSpc>
              <a:buFontTx/>
              <a:defRPr sz="1200"/>
            </a:lvl3pPr>
            <a:lvl4pPr marL="0" indent="-137159">
              <a:lnSpc>
                <a:spcPct val="100000"/>
              </a:lnSpc>
              <a:buFontTx/>
              <a:defRPr sz="1200"/>
            </a:lvl4pPr>
            <a:lvl5pPr marL="0" indent="-137159">
              <a:lnSpc>
                <a:spcPct val="100000"/>
              </a:lnSpc>
              <a:buFontTx/>
              <a:defRPr sz="12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93" name="Text Placeholder 4"/>
          <p:cNvSpPr/>
          <p:nvPr>
            <p:ph type="body" sz="quarter" idx="21" hasCustomPrompt="1"/>
          </p:nvPr>
        </p:nvSpPr>
        <p:spPr>
          <a:xfrm>
            <a:off x="1231909" y="1122281"/>
            <a:ext cx="397350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294" name="Text Placeholder 4"/>
          <p:cNvSpPr/>
          <p:nvPr>
            <p:ph type="body" sz="quarter" idx="22" hasCustomPrompt="1"/>
          </p:nvPr>
        </p:nvSpPr>
        <p:spPr>
          <a:xfrm>
            <a:off x="7784193" y="1402340"/>
            <a:ext cx="3973503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295" name="Text Placeholder 4"/>
          <p:cNvSpPr/>
          <p:nvPr>
            <p:ph type="body" sz="quarter" idx="23" hasCustomPrompt="1"/>
          </p:nvPr>
        </p:nvSpPr>
        <p:spPr>
          <a:xfrm>
            <a:off x="7784193" y="1122281"/>
            <a:ext cx="3973503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296" name="Text Placeholder 4"/>
          <p:cNvSpPr/>
          <p:nvPr>
            <p:ph type="body" sz="quarter" idx="24" hasCustomPrompt="1"/>
          </p:nvPr>
        </p:nvSpPr>
        <p:spPr>
          <a:xfrm>
            <a:off x="1231909" y="2807352"/>
            <a:ext cx="3973504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297" name="Text Placeholder 4"/>
          <p:cNvSpPr/>
          <p:nvPr>
            <p:ph type="body" sz="quarter" idx="25" hasCustomPrompt="1"/>
          </p:nvPr>
        </p:nvSpPr>
        <p:spPr>
          <a:xfrm>
            <a:off x="1231909" y="2527292"/>
            <a:ext cx="397350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298" name="Text Placeholder 4"/>
          <p:cNvSpPr/>
          <p:nvPr>
            <p:ph type="body" sz="quarter" idx="26" hasCustomPrompt="1"/>
          </p:nvPr>
        </p:nvSpPr>
        <p:spPr>
          <a:xfrm>
            <a:off x="7784193" y="2745726"/>
            <a:ext cx="3973503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299" name="Text Placeholder 4"/>
          <p:cNvSpPr/>
          <p:nvPr>
            <p:ph type="body" sz="quarter" idx="27" hasCustomPrompt="1"/>
          </p:nvPr>
        </p:nvSpPr>
        <p:spPr>
          <a:xfrm>
            <a:off x="7784193" y="2465666"/>
            <a:ext cx="3973503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00" name="Text Placeholder 4"/>
          <p:cNvSpPr/>
          <p:nvPr>
            <p:ph type="body" sz="quarter" idx="28" hasCustomPrompt="1"/>
          </p:nvPr>
        </p:nvSpPr>
        <p:spPr>
          <a:xfrm>
            <a:off x="1231909" y="4199466"/>
            <a:ext cx="3973504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301" name="Text Placeholder 4"/>
          <p:cNvSpPr/>
          <p:nvPr>
            <p:ph type="body" sz="quarter" idx="29" hasCustomPrompt="1"/>
          </p:nvPr>
        </p:nvSpPr>
        <p:spPr>
          <a:xfrm>
            <a:off x="1231909" y="3919406"/>
            <a:ext cx="397350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02" name="Text Placeholder 4"/>
          <p:cNvSpPr/>
          <p:nvPr>
            <p:ph type="body" sz="quarter" idx="30" hasCustomPrompt="1"/>
          </p:nvPr>
        </p:nvSpPr>
        <p:spPr>
          <a:xfrm>
            <a:off x="7784193" y="4199466"/>
            <a:ext cx="3973503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303" name="Text Placeholder 4"/>
          <p:cNvSpPr/>
          <p:nvPr>
            <p:ph type="body" sz="quarter" idx="31" hasCustomPrompt="1"/>
          </p:nvPr>
        </p:nvSpPr>
        <p:spPr>
          <a:xfrm>
            <a:off x="7784193" y="3919406"/>
            <a:ext cx="3973503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04" name="Text Placeholder 4"/>
          <p:cNvSpPr/>
          <p:nvPr>
            <p:ph type="body" sz="quarter" idx="32" hasCustomPrompt="1"/>
          </p:nvPr>
        </p:nvSpPr>
        <p:spPr>
          <a:xfrm>
            <a:off x="1231909" y="5592150"/>
            <a:ext cx="3973504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305" name="Text Placeholder 4"/>
          <p:cNvSpPr/>
          <p:nvPr>
            <p:ph type="body" sz="quarter" idx="33" hasCustomPrompt="1"/>
          </p:nvPr>
        </p:nvSpPr>
        <p:spPr>
          <a:xfrm>
            <a:off x="1231909" y="5312090"/>
            <a:ext cx="397350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06" name="Text Placeholder 4"/>
          <p:cNvSpPr/>
          <p:nvPr>
            <p:ph type="body" sz="quarter" idx="34" hasCustomPrompt="1"/>
          </p:nvPr>
        </p:nvSpPr>
        <p:spPr>
          <a:xfrm>
            <a:off x="7784193" y="5580603"/>
            <a:ext cx="3973503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307" name="Text Placeholder 4"/>
          <p:cNvSpPr/>
          <p:nvPr>
            <p:ph type="body" sz="quarter" idx="35" hasCustomPrompt="1"/>
          </p:nvPr>
        </p:nvSpPr>
        <p:spPr>
          <a:xfrm>
            <a:off x="7784193" y="5300543"/>
            <a:ext cx="3973503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08" name="Straight Connector 3"/>
          <p:cNvSpPr/>
          <p:nvPr/>
        </p:nvSpPr>
        <p:spPr>
          <a:xfrm flipH="1">
            <a:off x="1138671" y="1119730"/>
            <a:ext cx="1" cy="65453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9" name="Straight Connector 52"/>
          <p:cNvSpPr/>
          <p:nvPr/>
        </p:nvSpPr>
        <p:spPr>
          <a:xfrm flipH="1">
            <a:off x="1138671" y="2514034"/>
            <a:ext cx="1" cy="654538"/>
          </a:xfrm>
          <a:prstGeom prst="line">
            <a:avLst/>
          </a:prstGeom>
          <a:ln w="63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0" name="Straight Connector 53"/>
          <p:cNvSpPr/>
          <p:nvPr/>
        </p:nvSpPr>
        <p:spPr>
          <a:xfrm flipH="1">
            <a:off x="1138671" y="3908338"/>
            <a:ext cx="1" cy="654538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1" name="Straight Connector 54"/>
          <p:cNvSpPr/>
          <p:nvPr/>
        </p:nvSpPr>
        <p:spPr>
          <a:xfrm flipH="1">
            <a:off x="1138671" y="5302642"/>
            <a:ext cx="1" cy="654538"/>
          </a:xfrm>
          <a:prstGeom prst="line">
            <a:avLst/>
          </a:prstGeom>
          <a:ln w="63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Straight Connector 55"/>
          <p:cNvSpPr/>
          <p:nvPr/>
        </p:nvSpPr>
        <p:spPr>
          <a:xfrm>
            <a:off x="7670458" y="1119730"/>
            <a:ext cx="1" cy="65453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3" name="Straight Connector 56"/>
          <p:cNvSpPr/>
          <p:nvPr/>
        </p:nvSpPr>
        <p:spPr>
          <a:xfrm>
            <a:off x="7670458" y="2463774"/>
            <a:ext cx="1" cy="654538"/>
          </a:xfrm>
          <a:prstGeom prst="line">
            <a:avLst/>
          </a:prstGeom>
          <a:ln w="63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Straight Connector 58"/>
          <p:cNvSpPr/>
          <p:nvPr/>
        </p:nvSpPr>
        <p:spPr>
          <a:xfrm>
            <a:off x="7670458" y="3938495"/>
            <a:ext cx="1" cy="654538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5" name="Straight Connector 59"/>
          <p:cNvSpPr/>
          <p:nvPr/>
        </p:nvSpPr>
        <p:spPr>
          <a:xfrm>
            <a:off x="7670458" y="5302642"/>
            <a:ext cx="1" cy="654538"/>
          </a:xfrm>
          <a:prstGeom prst="line">
            <a:avLst/>
          </a:prstGeom>
          <a:ln w="63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323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24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Brødtekst, niveau et…"/>
          <p:cNvSpPr txBox="1"/>
          <p:nvPr>
            <p:ph type="body" sz="quarter" idx="1" hasCustomPrompt="1"/>
          </p:nvPr>
        </p:nvSpPr>
        <p:spPr>
          <a:xfrm>
            <a:off x="396053" y="4772786"/>
            <a:ext cx="2255892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  <a:lvl2pPr marL="0" indent="-160019" algn="ctr">
              <a:lnSpc>
                <a:spcPct val="100000"/>
              </a:lnSpc>
              <a:buFontTx/>
              <a:defRPr sz="1400"/>
            </a:lvl2pPr>
            <a:lvl3pPr marL="0" indent="-160019" algn="ctr">
              <a:lnSpc>
                <a:spcPct val="100000"/>
              </a:lnSpc>
              <a:buFontTx/>
              <a:defRPr sz="1400"/>
            </a:lvl3pPr>
            <a:lvl4pPr marL="0" indent="-160019" algn="ctr">
              <a:lnSpc>
                <a:spcPct val="100000"/>
              </a:lnSpc>
              <a:buFontTx/>
              <a:defRPr sz="1400"/>
            </a:lvl4pPr>
            <a:lvl5pPr marL="0" indent="-160019" algn="ctr">
              <a:lnSpc>
                <a:spcPct val="100000"/>
              </a:lnSpc>
              <a:buFontTx/>
              <a:defRPr sz="14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27" name="Text Placeholder 4"/>
          <p:cNvSpPr/>
          <p:nvPr>
            <p:ph type="body" sz="quarter" idx="21" hasCustomPrompt="1"/>
          </p:nvPr>
        </p:nvSpPr>
        <p:spPr>
          <a:xfrm>
            <a:off x="396053" y="4492726"/>
            <a:ext cx="2255892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28" name="Text Placeholder 4"/>
          <p:cNvSpPr/>
          <p:nvPr>
            <p:ph type="body" sz="quarter" idx="22" hasCustomPrompt="1"/>
          </p:nvPr>
        </p:nvSpPr>
        <p:spPr>
          <a:xfrm>
            <a:off x="3444054" y="4772786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329" name="Text Placeholder 4"/>
          <p:cNvSpPr/>
          <p:nvPr>
            <p:ph type="body" sz="quarter" idx="23" hasCustomPrompt="1"/>
          </p:nvPr>
        </p:nvSpPr>
        <p:spPr>
          <a:xfrm>
            <a:off x="3444054" y="4492726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30" name="Text Placeholder 4"/>
          <p:cNvSpPr/>
          <p:nvPr>
            <p:ph type="body" sz="quarter" idx="24" hasCustomPrompt="1"/>
          </p:nvPr>
        </p:nvSpPr>
        <p:spPr>
          <a:xfrm>
            <a:off x="9540054" y="4772786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331" name="Text Placeholder 4"/>
          <p:cNvSpPr/>
          <p:nvPr>
            <p:ph type="body" sz="quarter" idx="25" hasCustomPrompt="1"/>
          </p:nvPr>
        </p:nvSpPr>
        <p:spPr>
          <a:xfrm>
            <a:off x="9540054" y="4492726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32" name="Text Placeholder 4"/>
          <p:cNvSpPr/>
          <p:nvPr>
            <p:ph type="body" sz="quarter" idx="26" hasCustomPrompt="1"/>
          </p:nvPr>
        </p:nvSpPr>
        <p:spPr>
          <a:xfrm>
            <a:off x="6492052" y="4772786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333" name="Text Placeholder 4"/>
          <p:cNvSpPr/>
          <p:nvPr>
            <p:ph type="body" sz="quarter" idx="27" hasCustomPrompt="1"/>
          </p:nvPr>
        </p:nvSpPr>
        <p:spPr>
          <a:xfrm>
            <a:off x="6492052" y="4492726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34" name="Text Placeholder 4"/>
          <p:cNvSpPr/>
          <p:nvPr>
            <p:ph type="body" sz="quarter" idx="28" hasCustomPrompt="1"/>
          </p:nvPr>
        </p:nvSpPr>
        <p:spPr>
          <a:xfrm>
            <a:off x="396053" y="2143597"/>
            <a:ext cx="2255892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335" name="Text Placeholder 4"/>
          <p:cNvSpPr/>
          <p:nvPr>
            <p:ph type="body" sz="quarter" idx="29" hasCustomPrompt="1"/>
          </p:nvPr>
        </p:nvSpPr>
        <p:spPr>
          <a:xfrm>
            <a:off x="396053" y="1863537"/>
            <a:ext cx="2255892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36" name="Text Placeholder 4"/>
          <p:cNvSpPr/>
          <p:nvPr>
            <p:ph type="body" sz="quarter" idx="30" hasCustomPrompt="1"/>
          </p:nvPr>
        </p:nvSpPr>
        <p:spPr>
          <a:xfrm>
            <a:off x="3444054" y="2143597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337" name="Text Placeholder 4"/>
          <p:cNvSpPr/>
          <p:nvPr>
            <p:ph type="body" sz="quarter" idx="31" hasCustomPrompt="1"/>
          </p:nvPr>
        </p:nvSpPr>
        <p:spPr>
          <a:xfrm>
            <a:off x="3444054" y="1863537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38" name="Text Placeholder 4"/>
          <p:cNvSpPr/>
          <p:nvPr>
            <p:ph type="body" sz="quarter" idx="32" hasCustomPrompt="1"/>
          </p:nvPr>
        </p:nvSpPr>
        <p:spPr>
          <a:xfrm>
            <a:off x="9540054" y="2143597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339" name="Text Placeholder 4"/>
          <p:cNvSpPr/>
          <p:nvPr>
            <p:ph type="body" sz="quarter" idx="33" hasCustomPrompt="1"/>
          </p:nvPr>
        </p:nvSpPr>
        <p:spPr>
          <a:xfrm>
            <a:off x="9540054" y="1863537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40" name="Text Placeholder 4"/>
          <p:cNvSpPr/>
          <p:nvPr>
            <p:ph type="body" sz="quarter" idx="34" hasCustomPrompt="1"/>
          </p:nvPr>
        </p:nvSpPr>
        <p:spPr>
          <a:xfrm>
            <a:off x="6492052" y="2143597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341" name="Text Placeholder 4"/>
          <p:cNvSpPr/>
          <p:nvPr>
            <p:ph type="body" sz="quarter" idx="35" hasCustomPrompt="1"/>
          </p:nvPr>
        </p:nvSpPr>
        <p:spPr>
          <a:xfrm>
            <a:off x="6492052" y="1863537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349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50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Brødtekst, niveau et…"/>
          <p:cNvSpPr txBox="1"/>
          <p:nvPr>
            <p:ph type="body" sz="half" idx="1"/>
          </p:nvPr>
        </p:nvSpPr>
        <p:spPr>
          <a:xfrm>
            <a:off x="6286498" y="1041399"/>
            <a:ext cx="5471207" cy="4729480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360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61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3" name="Brødtekst, niveau et…"/>
          <p:cNvSpPr txBox="1"/>
          <p:nvPr>
            <p:ph type="body" sz="quarter" idx="1"/>
          </p:nvPr>
        </p:nvSpPr>
        <p:spPr>
          <a:xfrm>
            <a:off x="434293" y="3797346"/>
            <a:ext cx="11323410" cy="923331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44;p7" descr="Google Shape;44;p7"/>
          <p:cNvPicPr>
            <a:picLocks noChangeAspect="1"/>
          </p:cNvPicPr>
          <p:nvPr/>
        </p:nvPicPr>
        <p:blipFill>
          <a:blip r:embed="rId2">
            <a:extLst/>
          </a:blip>
          <a:srcRect l="0" t="0" r="13673" b="25677"/>
          <a:stretch>
            <a:fillRect/>
          </a:stretch>
        </p:blipFill>
        <p:spPr>
          <a:xfrm>
            <a:off x="1" y="-63499"/>
            <a:ext cx="12192000" cy="698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eltekst"/>
          <p:cNvSpPr txBox="1"/>
          <p:nvPr>
            <p:ph type="title"/>
          </p:nvPr>
        </p:nvSpPr>
        <p:spPr>
          <a:xfrm>
            <a:off x="755933" y="1250400"/>
            <a:ext cx="8908768" cy="73866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31" name="Brødtekst, niveau et…"/>
          <p:cNvSpPr txBox="1"/>
          <p:nvPr>
            <p:ph type="body" sz="quarter" idx="1" hasCustomPrompt="1"/>
          </p:nvPr>
        </p:nvSpPr>
        <p:spPr>
          <a:xfrm>
            <a:off x="755933" y="2435212"/>
            <a:ext cx="4324067" cy="307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Click to edit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34" name="Group 12"/>
          <p:cNvGrpSpPr/>
          <p:nvPr/>
        </p:nvGrpSpPr>
        <p:grpSpPr>
          <a:xfrm>
            <a:off x="10635999" y="-1"/>
            <a:ext cx="786001" cy="1250402"/>
            <a:chOff x="0" y="0"/>
            <a:chExt cx="785999" cy="1250400"/>
          </a:xfrm>
        </p:grpSpPr>
        <p:sp>
          <p:nvSpPr>
            <p:cNvPr id="32" name="Google Shape;45;p7"/>
            <p:cNvSpPr/>
            <p:nvPr/>
          </p:nvSpPr>
          <p:spPr>
            <a:xfrm>
              <a:off x="0" y="-1"/>
              <a:ext cx="786000" cy="1250402"/>
            </a:xfrm>
            <a:prstGeom prst="rect">
              <a:avLst/>
            </a:prstGeom>
            <a:solidFill>
              <a:srgbClr val="14557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3" name="Google Shape;50;p7" descr="Google Shape;50;p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4124" y="599850"/>
              <a:ext cx="537751" cy="53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" name="Rectangle 15"/>
          <p:cNvSpPr/>
          <p:nvPr/>
        </p:nvSpPr>
        <p:spPr>
          <a:xfrm>
            <a:off x="755933" y="2176293"/>
            <a:ext cx="1422401" cy="7168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371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72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4" name="Brødtekst, niveau et…"/>
          <p:cNvSpPr txBox="1"/>
          <p:nvPr>
            <p:ph type="body" sz="quarter" idx="1"/>
          </p:nvPr>
        </p:nvSpPr>
        <p:spPr>
          <a:xfrm>
            <a:off x="434293" y="3797346"/>
            <a:ext cx="11323410" cy="923331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382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83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5" name="Brødtekst, niveau et…"/>
          <p:cNvSpPr txBox="1"/>
          <p:nvPr>
            <p:ph type="body" sz="quarter" idx="1"/>
          </p:nvPr>
        </p:nvSpPr>
        <p:spPr>
          <a:xfrm>
            <a:off x="6286498" y="1041400"/>
            <a:ext cx="5471207" cy="923330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3" name="Picture Placeholder 3"/>
          <p:cNvSpPr/>
          <p:nvPr>
            <p:ph type="pic" idx="21"/>
          </p:nvPr>
        </p:nvSpPr>
        <p:spPr>
          <a:xfrm>
            <a:off x="0" y="-2"/>
            <a:ext cx="6096000" cy="6858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94" name="Brødtekst, niveau et…"/>
          <p:cNvSpPr txBox="1"/>
          <p:nvPr>
            <p:ph type="body" sz="quarter" idx="1" hasCustomPrompt="1"/>
          </p:nvPr>
        </p:nvSpPr>
        <p:spPr>
          <a:xfrm>
            <a:off x="6919453" y="663007"/>
            <a:ext cx="4234322" cy="2462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95" name="Text Placeholder 4"/>
          <p:cNvSpPr/>
          <p:nvPr>
            <p:ph type="body" sz="quarter" idx="22" hasCustomPrompt="1"/>
          </p:nvPr>
        </p:nvSpPr>
        <p:spPr>
          <a:xfrm>
            <a:off x="6919453" y="2170739"/>
            <a:ext cx="4234322" cy="2462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96" name="Text Placeholder 4"/>
          <p:cNvSpPr/>
          <p:nvPr>
            <p:ph type="body" sz="quarter" idx="23" hasCustomPrompt="1"/>
          </p:nvPr>
        </p:nvSpPr>
        <p:spPr>
          <a:xfrm>
            <a:off x="6919453" y="3678471"/>
            <a:ext cx="4234322" cy="2462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97" name="Text Placeholder 4"/>
          <p:cNvSpPr/>
          <p:nvPr>
            <p:ph type="body" sz="quarter" idx="24" hasCustomPrompt="1"/>
          </p:nvPr>
        </p:nvSpPr>
        <p:spPr>
          <a:xfrm>
            <a:off x="6919453" y="5186203"/>
            <a:ext cx="4234322" cy="2462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398" name="Rectangle 21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9" name="Picture 27" descr="Picture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9453" y="6264080"/>
            <a:ext cx="1215912" cy="394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07" name="Picture Placeholder 3"/>
          <p:cNvSpPr/>
          <p:nvPr>
            <p:ph type="pic" idx="21"/>
          </p:nvPr>
        </p:nvSpPr>
        <p:spPr>
          <a:xfrm>
            <a:off x="0" y="-2"/>
            <a:ext cx="12192000" cy="30941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08" name="Brødtekst, niveau et…"/>
          <p:cNvSpPr txBox="1"/>
          <p:nvPr>
            <p:ph type="body" sz="quarter" idx="1" hasCustomPrompt="1"/>
          </p:nvPr>
        </p:nvSpPr>
        <p:spPr>
          <a:xfrm>
            <a:off x="659027" y="4027997"/>
            <a:ext cx="2390165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409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Rectangle 21"/>
          <p:cNvSpPr/>
          <p:nvPr/>
        </p:nvSpPr>
        <p:spPr>
          <a:xfrm flipH="1">
            <a:off x="0" y="6812281"/>
            <a:ext cx="12192000" cy="4572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1" name="Text Placeholder 4"/>
          <p:cNvSpPr/>
          <p:nvPr>
            <p:ph type="body" sz="quarter" idx="22" hasCustomPrompt="1"/>
          </p:nvPr>
        </p:nvSpPr>
        <p:spPr>
          <a:xfrm>
            <a:off x="3507890" y="4027997"/>
            <a:ext cx="2390165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412" name="Text Placeholder 4"/>
          <p:cNvSpPr/>
          <p:nvPr>
            <p:ph type="body" sz="quarter" idx="23" hasCustomPrompt="1"/>
          </p:nvPr>
        </p:nvSpPr>
        <p:spPr>
          <a:xfrm>
            <a:off x="6356753" y="4027997"/>
            <a:ext cx="2390165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413" name="Text Placeholder 4"/>
          <p:cNvSpPr/>
          <p:nvPr>
            <p:ph type="body" sz="quarter" idx="24" hasCustomPrompt="1"/>
          </p:nvPr>
        </p:nvSpPr>
        <p:spPr>
          <a:xfrm>
            <a:off x="9205615" y="4027997"/>
            <a:ext cx="2390165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28" descr="Picture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6956" y="108289"/>
            <a:ext cx="1589017" cy="514939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Freeform 9"/>
          <p:cNvSpPr/>
          <p:nvPr/>
        </p:nvSpPr>
        <p:spPr>
          <a:xfrm rot="7172654">
            <a:off x="9422782" y="5640947"/>
            <a:ext cx="829658" cy="760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2" name="Freeform 9"/>
          <p:cNvSpPr/>
          <p:nvPr/>
        </p:nvSpPr>
        <p:spPr>
          <a:xfrm rot="7172654">
            <a:off x="3550569" y="1455122"/>
            <a:ext cx="6259968" cy="5740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3" name="Freeform 9"/>
          <p:cNvSpPr/>
          <p:nvPr/>
        </p:nvSpPr>
        <p:spPr>
          <a:xfrm rot="7172654">
            <a:off x="3413088" y="1331115"/>
            <a:ext cx="6585762" cy="6039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ln w="28575">
            <a:solidFill>
              <a:schemeClr val="accent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4" name="Brødtekst, niveau et…"/>
          <p:cNvSpPr txBox="1"/>
          <p:nvPr>
            <p:ph type="body" sz="quarter" idx="1" hasCustomPrompt="1"/>
          </p:nvPr>
        </p:nvSpPr>
        <p:spPr>
          <a:xfrm>
            <a:off x="4559300" y="3005901"/>
            <a:ext cx="3073400" cy="123110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228600" indent="-457200" algn="ctr">
              <a:lnSpc>
                <a:spcPct val="100000"/>
              </a:lnSpc>
              <a:spcBef>
                <a:spcPts val="0"/>
              </a:spcBef>
              <a:buFontTx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228600" indent="-457200" algn="ctr">
              <a:lnSpc>
                <a:spcPct val="100000"/>
              </a:lnSpc>
              <a:spcBef>
                <a:spcPts val="0"/>
              </a:spcBef>
              <a:buFontTx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228600" indent="-457200" algn="ctr">
              <a:lnSpc>
                <a:spcPct val="100000"/>
              </a:lnSpc>
              <a:spcBef>
                <a:spcPts val="0"/>
              </a:spcBef>
              <a:buFontTx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" indent="-457200" algn="ctr">
              <a:lnSpc>
                <a:spcPct val="100000"/>
              </a:lnSpc>
              <a:spcBef>
                <a:spcPts val="0"/>
              </a:spcBef>
              <a:buFontTx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5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3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557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0" name="Titeltekst"/>
          <p:cNvSpPr txBox="1"/>
          <p:nvPr>
            <p:ph type="title"/>
          </p:nvPr>
        </p:nvSpPr>
        <p:spPr>
          <a:xfrm>
            <a:off x="755933" y="2323868"/>
            <a:ext cx="5746467" cy="1477329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ct val="100000"/>
              </a:lnSpc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441" name="Brødtekst, niveau et…"/>
          <p:cNvSpPr txBox="1"/>
          <p:nvPr>
            <p:ph type="body" sz="quarter" idx="1"/>
          </p:nvPr>
        </p:nvSpPr>
        <p:spPr>
          <a:xfrm>
            <a:off x="755933" y="4018272"/>
            <a:ext cx="5746467" cy="3077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pic>
        <p:nvPicPr>
          <p:cNvPr id="442" name="Google Shape;38;p6" descr="Google Shape;38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0792" y="1216262"/>
            <a:ext cx="3565549" cy="356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Google Shape;39;p6" descr="Google Shape;39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1066" y="5064838"/>
            <a:ext cx="4445001" cy="576901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4;p7" descr="Google Shape;44;p7"/>
          <p:cNvPicPr>
            <a:picLocks noChangeAspect="1"/>
          </p:cNvPicPr>
          <p:nvPr/>
        </p:nvPicPr>
        <p:blipFill>
          <a:blip r:embed="rId2">
            <a:extLst/>
          </a:blip>
          <a:srcRect l="0" t="0" r="13673" b="25677"/>
          <a:stretch>
            <a:fillRect/>
          </a:stretch>
        </p:blipFill>
        <p:spPr>
          <a:xfrm>
            <a:off x="1" y="-63499"/>
            <a:ext cx="12192000" cy="698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Titeltekst"/>
          <p:cNvSpPr txBox="1"/>
          <p:nvPr>
            <p:ph type="title"/>
          </p:nvPr>
        </p:nvSpPr>
        <p:spPr>
          <a:xfrm>
            <a:off x="755933" y="1250400"/>
            <a:ext cx="8908768" cy="73866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453" name="Brødtekst, niveau et…"/>
          <p:cNvSpPr txBox="1"/>
          <p:nvPr>
            <p:ph type="body" sz="quarter" idx="1" hasCustomPrompt="1"/>
          </p:nvPr>
        </p:nvSpPr>
        <p:spPr>
          <a:xfrm>
            <a:off x="755933" y="2435212"/>
            <a:ext cx="4324067" cy="307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Click to edit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456" name="Group 12"/>
          <p:cNvGrpSpPr/>
          <p:nvPr/>
        </p:nvGrpSpPr>
        <p:grpSpPr>
          <a:xfrm>
            <a:off x="10635999" y="-1"/>
            <a:ext cx="786001" cy="1250402"/>
            <a:chOff x="0" y="0"/>
            <a:chExt cx="785999" cy="1250400"/>
          </a:xfrm>
        </p:grpSpPr>
        <p:sp>
          <p:nvSpPr>
            <p:cNvPr id="454" name="Google Shape;45;p7"/>
            <p:cNvSpPr/>
            <p:nvPr/>
          </p:nvSpPr>
          <p:spPr>
            <a:xfrm>
              <a:off x="0" y="-1"/>
              <a:ext cx="786000" cy="1250402"/>
            </a:xfrm>
            <a:prstGeom prst="rect">
              <a:avLst/>
            </a:prstGeom>
            <a:solidFill>
              <a:srgbClr val="14557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455" name="Google Shape;50;p7" descr="Google Shape;50;p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4124" y="599850"/>
              <a:ext cx="537751" cy="53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7" name="Rectangle 15"/>
          <p:cNvSpPr/>
          <p:nvPr/>
        </p:nvSpPr>
        <p:spPr>
          <a:xfrm>
            <a:off x="755933" y="2176293"/>
            <a:ext cx="1422401" cy="7168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466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67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Brødtekst, niveau et…"/>
          <p:cNvSpPr txBox="1"/>
          <p:nvPr>
            <p:ph type="body" sz="quarter" idx="1"/>
          </p:nvPr>
        </p:nvSpPr>
        <p:spPr>
          <a:xfrm>
            <a:off x="434293" y="1090643"/>
            <a:ext cx="5422901" cy="892553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69" name="Text Placeholder 4"/>
          <p:cNvSpPr/>
          <p:nvPr>
            <p:ph type="body" sz="quarter" idx="21"/>
          </p:nvPr>
        </p:nvSpPr>
        <p:spPr>
          <a:xfrm>
            <a:off x="6334805" y="1090643"/>
            <a:ext cx="5422901" cy="892553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470" name="Rectangle 60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478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79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Brødtekst, niveau et…"/>
          <p:cNvSpPr txBox="1"/>
          <p:nvPr>
            <p:ph type="body" sz="quarter" idx="1"/>
          </p:nvPr>
        </p:nvSpPr>
        <p:spPr>
          <a:xfrm>
            <a:off x="434295" y="1085959"/>
            <a:ext cx="3401106" cy="277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81" name="Text Placeholder 3"/>
          <p:cNvSpPr/>
          <p:nvPr>
            <p:ph type="body" sz="quarter" idx="21"/>
          </p:nvPr>
        </p:nvSpPr>
        <p:spPr>
          <a:xfrm>
            <a:off x="4395446" y="1085959"/>
            <a:ext cx="3401106" cy="277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  <p:sp>
        <p:nvSpPr>
          <p:cNvPr id="482" name="Text Placeholder 3"/>
          <p:cNvSpPr/>
          <p:nvPr>
            <p:ph type="body" sz="quarter" idx="22"/>
          </p:nvPr>
        </p:nvSpPr>
        <p:spPr>
          <a:xfrm>
            <a:off x="8356596" y="1085959"/>
            <a:ext cx="3401107" cy="277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  <p:sp>
        <p:nvSpPr>
          <p:cNvPr id="483" name="Straight Connector 14"/>
          <p:cNvSpPr/>
          <p:nvPr/>
        </p:nvSpPr>
        <p:spPr>
          <a:xfrm flipH="1">
            <a:off x="4115423" y="1529324"/>
            <a:ext cx="1" cy="4109476"/>
          </a:xfrm>
          <a:prstGeom prst="line">
            <a:avLst/>
          </a:prstGeom>
          <a:ln>
            <a:solidFill>
              <a:srgbClr val="BFBFBF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84" name="Straight Connector 22"/>
          <p:cNvSpPr/>
          <p:nvPr/>
        </p:nvSpPr>
        <p:spPr>
          <a:xfrm flipH="1">
            <a:off x="8076576" y="1529324"/>
            <a:ext cx="1" cy="4109476"/>
          </a:xfrm>
          <a:prstGeom prst="line">
            <a:avLst/>
          </a:prstGeom>
          <a:ln>
            <a:solidFill>
              <a:srgbClr val="BFBFBF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85" name="Text Placeholder 4"/>
          <p:cNvSpPr/>
          <p:nvPr>
            <p:ph type="body" sz="quarter" idx="23"/>
          </p:nvPr>
        </p:nvSpPr>
        <p:spPr>
          <a:xfrm>
            <a:off x="434294" y="1529324"/>
            <a:ext cx="3401107" cy="892553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486" name="Text Placeholder 4"/>
          <p:cNvSpPr/>
          <p:nvPr>
            <p:ph type="body" sz="quarter" idx="24"/>
          </p:nvPr>
        </p:nvSpPr>
        <p:spPr>
          <a:xfrm>
            <a:off x="4395446" y="1529324"/>
            <a:ext cx="3401106" cy="892553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487" name="Text Placeholder 4"/>
          <p:cNvSpPr/>
          <p:nvPr>
            <p:ph type="body" sz="quarter" idx="25"/>
          </p:nvPr>
        </p:nvSpPr>
        <p:spPr>
          <a:xfrm>
            <a:off x="8356596" y="1529324"/>
            <a:ext cx="3401107" cy="892553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488" name="Rectangle 26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44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5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Brødtekst, niveau et…"/>
          <p:cNvSpPr txBox="1"/>
          <p:nvPr>
            <p:ph type="body" sz="quarter" idx="1"/>
          </p:nvPr>
        </p:nvSpPr>
        <p:spPr>
          <a:xfrm>
            <a:off x="434293" y="1090643"/>
            <a:ext cx="5422901" cy="892553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7" name="Text Placeholder 4"/>
          <p:cNvSpPr/>
          <p:nvPr>
            <p:ph type="body" sz="quarter" idx="21"/>
          </p:nvPr>
        </p:nvSpPr>
        <p:spPr>
          <a:xfrm>
            <a:off x="6334805" y="1090643"/>
            <a:ext cx="5422901" cy="892553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48" name="Rectangle 60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Rectangle 2"/>
          <p:cNvSpPr/>
          <p:nvPr/>
        </p:nvSpPr>
        <p:spPr>
          <a:xfrm>
            <a:off x="-2" y="0"/>
            <a:ext cx="3419478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6" name="Titeltekst"/>
          <p:cNvSpPr txBox="1"/>
          <p:nvPr>
            <p:ph type="title"/>
          </p:nvPr>
        </p:nvSpPr>
        <p:spPr>
          <a:xfrm>
            <a:off x="340971" y="950092"/>
            <a:ext cx="2737531" cy="166199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497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9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894" y="6198927"/>
            <a:ext cx="1215912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Brødtekst, niveau et…"/>
          <p:cNvSpPr txBox="1"/>
          <p:nvPr>
            <p:ph type="body" sz="quarter" idx="1"/>
          </p:nvPr>
        </p:nvSpPr>
        <p:spPr>
          <a:xfrm>
            <a:off x="340971" y="2679492"/>
            <a:ext cx="2737531" cy="55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00" name="Text Placeholder 4"/>
          <p:cNvSpPr/>
          <p:nvPr>
            <p:ph type="body" sz="quarter" idx="21"/>
          </p:nvPr>
        </p:nvSpPr>
        <p:spPr>
          <a:xfrm>
            <a:off x="3964894" y="1033193"/>
            <a:ext cx="7468962" cy="923331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tangle 2"/>
          <p:cNvSpPr/>
          <p:nvPr/>
        </p:nvSpPr>
        <p:spPr>
          <a:xfrm>
            <a:off x="-2" y="0"/>
            <a:ext cx="3419478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8" name="Titeltekst"/>
          <p:cNvSpPr txBox="1"/>
          <p:nvPr>
            <p:ph type="title"/>
          </p:nvPr>
        </p:nvSpPr>
        <p:spPr>
          <a:xfrm>
            <a:off x="340971" y="950094"/>
            <a:ext cx="2737531" cy="16619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509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0" name="Brødtekst, niveau et…"/>
          <p:cNvSpPr txBox="1"/>
          <p:nvPr>
            <p:ph type="body" sz="quarter" idx="1"/>
          </p:nvPr>
        </p:nvSpPr>
        <p:spPr>
          <a:xfrm>
            <a:off x="340971" y="2679492"/>
            <a:ext cx="2737531" cy="55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pic>
        <p:nvPicPr>
          <p:cNvPr id="511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894" y="6198927"/>
            <a:ext cx="1215912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Text Placeholder 4"/>
          <p:cNvSpPr/>
          <p:nvPr>
            <p:ph type="body" sz="quarter" idx="21"/>
          </p:nvPr>
        </p:nvSpPr>
        <p:spPr>
          <a:xfrm>
            <a:off x="3964894" y="1496634"/>
            <a:ext cx="3443061" cy="923331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513" name="Text Placeholder 4"/>
          <p:cNvSpPr/>
          <p:nvPr>
            <p:ph type="body" sz="quarter" idx="22"/>
          </p:nvPr>
        </p:nvSpPr>
        <p:spPr>
          <a:xfrm>
            <a:off x="7990795" y="1496634"/>
            <a:ext cx="3443061" cy="923331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514" name="Straight Connector 15"/>
          <p:cNvSpPr/>
          <p:nvPr/>
        </p:nvSpPr>
        <p:spPr>
          <a:xfrm flipH="1">
            <a:off x="7699375" y="1496634"/>
            <a:ext cx="1" cy="4109476"/>
          </a:xfrm>
          <a:prstGeom prst="line">
            <a:avLst/>
          </a:prstGeom>
          <a:ln>
            <a:solidFill>
              <a:srgbClr val="BFBFBF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15" name="Text Placeholder 3"/>
          <p:cNvSpPr/>
          <p:nvPr>
            <p:ph type="body" sz="quarter" idx="23"/>
          </p:nvPr>
        </p:nvSpPr>
        <p:spPr>
          <a:xfrm>
            <a:off x="3964894" y="1033193"/>
            <a:ext cx="3443061" cy="277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  <p:sp>
        <p:nvSpPr>
          <p:cNvPr id="516" name="Text Placeholder 3"/>
          <p:cNvSpPr/>
          <p:nvPr>
            <p:ph type="body" sz="quarter" idx="24"/>
          </p:nvPr>
        </p:nvSpPr>
        <p:spPr>
          <a:xfrm>
            <a:off x="7990795" y="1033193"/>
            <a:ext cx="3443061" cy="277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524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25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Brødtekst, niveau et…"/>
          <p:cNvSpPr txBox="1"/>
          <p:nvPr>
            <p:ph type="body" sz="quarter" idx="1"/>
          </p:nvPr>
        </p:nvSpPr>
        <p:spPr>
          <a:xfrm>
            <a:off x="434295" y="2843999"/>
            <a:ext cx="1991405" cy="492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600"/>
            </a:lvl1pPr>
            <a:lvl2pPr marL="0" indent="457200">
              <a:lnSpc>
                <a:spcPct val="100000"/>
              </a:lnSpc>
              <a:buSzTx/>
              <a:buFontTx/>
              <a:buNone/>
              <a:defRPr sz="1600"/>
            </a:lvl2pPr>
            <a:lvl3pPr marL="0" indent="914400">
              <a:lnSpc>
                <a:spcPct val="100000"/>
              </a:lnSpc>
              <a:buSzTx/>
              <a:buFontTx/>
              <a:buNone/>
              <a:defRPr sz="1600"/>
            </a:lvl3pPr>
            <a:lvl4pPr marL="0" indent="1371600">
              <a:lnSpc>
                <a:spcPct val="100000"/>
              </a:lnSpc>
              <a:buSzTx/>
              <a:buFontTx/>
              <a:buNone/>
              <a:defRPr sz="1600"/>
            </a:lvl4pPr>
            <a:lvl5pPr marL="0" indent="1828800">
              <a:lnSpc>
                <a:spcPct val="100000"/>
              </a:lnSpc>
              <a:buSzTx/>
              <a:buFontTx/>
              <a:buNone/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27" name="Text Placeholder 3"/>
          <p:cNvSpPr/>
          <p:nvPr>
            <p:ph type="body" sz="quarter" idx="21"/>
          </p:nvPr>
        </p:nvSpPr>
        <p:spPr>
          <a:xfrm>
            <a:off x="2743143" y="2843999"/>
            <a:ext cx="1991406" cy="49244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528" name="Text Placeholder 3"/>
          <p:cNvSpPr/>
          <p:nvPr>
            <p:ph type="body" sz="quarter" idx="22"/>
          </p:nvPr>
        </p:nvSpPr>
        <p:spPr>
          <a:xfrm>
            <a:off x="5051993" y="2843999"/>
            <a:ext cx="1991406" cy="49244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529" name="Text Placeholder 3"/>
          <p:cNvSpPr/>
          <p:nvPr>
            <p:ph type="body" sz="quarter" idx="23"/>
          </p:nvPr>
        </p:nvSpPr>
        <p:spPr>
          <a:xfrm>
            <a:off x="7360842" y="2843999"/>
            <a:ext cx="1991406" cy="49244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530" name="Text Placeholder 3"/>
          <p:cNvSpPr/>
          <p:nvPr>
            <p:ph type="body" sz="quarter" idx="24"/>
          </p:nvPr>
        </p:nvSpPr>
        <p:spPr>
          <a:xfrm>
            <a:off x="9669689" y="2843999"/>
            <a:ext cx="1991406" cy="49244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531" name="Text Placeholder 3"/>
          <p:cNvSpPr/>
          <p:nvPr>
            <p:ph type="body" sz="quarter" idx="25"/>
          </p:nvPr>
        </p:nvSpPr>
        <p:spPr>
          <a:xfrm>
            <a:off x="434296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532" name="Text Placeholder 3"/>
          <p:cNvSpPr/>
          <p:nvPr>
            <p:ph type="body" sz="quarter" idx="26"/>
          </p:nvPr>
        </p:nvSpPr>
        <p:spPr>
          <a:xfrm>
            <a:off x="2743144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533" name="Text Placeholder 3"/>
          <p:cNvSpPr/>
          <p:nvPr>
            <p:ph type="body" sz="quarter" idx="27"/>
          </p:nvPr>
        </p:nvSpPr>
        <p:spPr>
          <a:xfrm>
            <a:off x="5051993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534" name="Text Placeholder 3"/>
          <p:cNvSpPr/>
          <p:nvPr>
            <p:ph type="body" sz="quarter" idx="28"/>
          </p:nvPr>
        </p:nvSpPr>
        <p:spPr>
          <a:xfrm>
            <a:off x="7360842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535" name="Text Placeholder 3"/>
          <p:cNvSpPr/>
          <p:nvPr>
            <p:ph type="body" sz="quarter" idx="29"/>
          </p:nvPr>
        </p:nvSpPr>
        <p:spPr>
          <a:xfrm>
            <a:off x="9669691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536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544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45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Brødtekst, niveau et…"/>
          <p:cNvSpPr txBox="1"/>
          <p:nvPr>
            <p:ph type="body" sz="quarter" idx="1"/>
          </p:nvPr>
        </p:nvSpPr>
        <p:spPr>
          <a:xfrm>
            <a:off x="3872072" y="1534108"/>
            <a:ext cx="4567441" cy="2462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600"/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 sz="1600"/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 sz="1600"/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 sz="1600"/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47" name="Text Placeholder 3"/>
          <p:cNvSpPr/>
          <p:nvPr>
            <p:ph type="body" sz="quarter" idx="21"/>
          </p:nvPr>
        </p:nvSpPr>
        <p:spPr>
          <a:xfrm>
            <a:off x="8439511" y="4850901"/>
            <a:ext cx="2994344" cy="24622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548" name="Text Placeholder 3"/>
          <p:cNvSpPr/>
          <p:nvPr>
            <p:ph type="body" sz="quarter" idx="22"/>
          </p:nvPr>
        </p:nvSpPr>
        <p:spPr>
          <a:xfrm>
            <a:off x="596900" y="4850901"/>
            <a:ext cx="3212888" cy="24622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 algn="r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549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56" name="Group 2"/>
          <p:cNvGrpSpPr/>
          <p:nvPr/>
        </p:nvGrpSpPr>
        <p:grpSpPr>
          <a:xfrm>
            <a:off x="3933247" y="1780541"/>
            <a:ext cx="4506264" cy="4264773"/>
            <a:chOff x="0" y="0"/>
            <a:chExt cx="4506263" cy="4264772"/>
          </a:xfrm>
        </p:grpSpPr>
        <p:sp>
          <p:nvSpPr>
            <p:cNvPr id="550" name="Freeform 98"/>
            <p:cNvSpPr/>
            <p:nvPr/>
          </p:nvSpPr>
          <p:spPr>
            <a:xfrm rot="18000000">
              <a:off x="486691" y="831579"/>
              <a:ext cx="2781264" cy="149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01" y="5652"/>
                  </a:moveTo>
                  <a:cubicBezTo>
                    <a:pt x="21347" y="7182"/>
                    <a:pt x="21600" y="8936"/>
                    <a:pt x="21600" y="10800"/>
                  </a:cubicBezTo>
                  <a:cubicBezTo>
                    <a:pt x="21600" y="16765"/>
                    <a:pt x="19008" y="21600"/>
                    <a:pt x="15810" y="21600"/>
                  </a:cubicBezTo>
                  <a:cubicBezTo>
                    <a:pt x="14611" y="21600"/>
                    <a:pt x="13497" y="20920"/>
                    <a:pt x="12573" y="19756"/>
                  </a:cubicBezTo>
                  <a:lnTo>
                    <a:pt x="12277" y="19299"/>
                  </a:lnTo>
                  <a:lnTo>
                    <a:pt x="12277" y="19309"/>
                  </a:lnTo>
                  <a:lnTo>
                    <a:pt x="12210" y="19197"/>
                  </a:lnTo>
                  <a:lnTo>
                    <a:pt x="11734" y="18463"/>
                  </a:lnTo>
                  <a:lnTo>
                    <a:pt x="11346" y="17915"/>
                  </a:lnTo>
                  <a:cubicBezTo>
                    <a:pt x="9777" y="15887"/>
                    <a:pt x="7873" y="14699"/>
                    <a:pt x="5820" y="14699"/>
                  </a:cubicBezTo>
                  <a:cubicBezTo>
                    <a:pt x="4280" y="14699"/>
                    <a:pt x="2824" y="15367"/>
                    <a:pt x="1531" y="16557"/>
                  </a:cubicBezTo>
                  <a:lnTo>
                    <a:pt x="1370" y="16719"/>
                  </a:lnTo>
                  <a:lnTo>
                    <a:pt x="1355" y="15779"/>
                  </a:lnTo>
                  <a:cubicBezTo>
                    <a:pt x="1357" y="15333"/>
                    <a:pt x="1368" y="14888"/>
                    <a:pt x="1388" y="14444"/>
                  </a:cubicBezTo>
                  <a:lnTo>
                    <a:pt x="1449" y="13544"/>
                  </a:lnTo>
                  <a:lnTo>
                    <a:pt x="1629" y="11541"/>
                  </a:lnTo>
                  <a:cubicBezTo>
                    <a:pt x="1707" y="9466"/>
                    <a:pt x="1466" y="7326"/>
                    <a:pt x="866" y="5389"/>
                  </a:cubicBezTo>
                  <a:cubicBezTo>
                    <a:pt x="667" y="4743"/>
                    <a:pt x="436" y="4151"/>
                    <a:pt x="181" y="3614"/>
                  </a:cubicBezTo>
                  <a:lnTo>
                    <a:pt x="0" y="3269"/>
                  </a:lnTo>
                  <a:lnTo>
                    <a:pt x="294" y="3685"/>
                  </a:lnTo>
                  <a:cubicBezTo>
                    <a:pt x="1863" y="5713"/>
                    <a:pt x="3767" y="6901"/>
                    <a:pt x="5820" y="6901"/>
                  </a:cubicBezTo>
                  <a:cubicBezTo>
                    <a:pt x="7873" y="6901"/>
                    <a:pt x="9777" y="5713"/>
                    <a:pt x="11346" y="3685"/>
                  </a:cubicBezTo>
                  <a:lnTo>
                    <a:pt x="11734" y="3137"/>
                  </a:lnTo>
                  <a:lnTo>
                    <a:pt x="12210" y="2404"/>
                  </a:lnTo>
                  <a:lnTo>
                    <a:pt x="12277" y="2291"/>
                  </a:lnTo>
                  <a:lnTo>
                    <a:pt x="12277" y="2301"/>
                  </a:lnTo>
                  <a:lnTo>
                    <a:pt x="12573" y="1844"/>
                  </a:lnTo>
                  <a:cubicBezTo>
                    <a:pt x="13497" y="680"/>
                    <a:pt x="14611" y="0"/>
                    <a:pt x="15810" y="0"/>
                  </a:cubicBezTo>
                  <a:cubicBezTo>
                    <a:pt x="18009" y="0"/>
                    <a:pt x="19921" y="2285"/>
                    <a:pt x="20901" y="565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551" name="Freeform 97"/>
            <p:cNvSpPr/>
            <p:nvPr/>
          </p:nvSpPr>
          <p:spPr>
            <a:xfrm>
              <a:off x="168853" y="2498022"/>
              <a:ext cx="2787588" cy="149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76" y="0"/>
                  </a:moveTo>
                  <a:cubicBezTo>
                    <a:pt x="6973" y="0"/>
                    <a:pt x="8084" y="680"/>
                    <a:pt x="9006" y="1844"/>
                  </a:cubicBezTo>
                  <a:lnTo>
                    <a:pt x="9844" y="3137"/>
                  </a:lnTo>
                  <a:lnTo>
                    <a:pt x="10231" y="3685"/>
                  </a:lnTo>
                  <a:cubicBezTo>
                    <a:pt x="11796" y="5713"/>
                    <a:pt x="13696" y="6901"/>
                    <a:pt x="15744" y="6901"/>
                  </a:cubicBezTo>
                  <a:cubicBezTo>
                    <a:pt x="17280" y="6901"/>
                    <a:pt x="18733" y="6233"/>
                    <a:pt x="20024" y="5043"/>
                  </a:cubicBezTo>
                  <a:lnTo>
                    <a:pt x="20206" y="4859"/>
                  </a:lnTo>
                  <a:lnTo>
                    <a:pt x="20195" y="7187"/>
                  </a:lnTo>
                  <a:lnTo>
                    <a:pt x="20135" y="8088"/>
                  </a:lnTo>
                  <a:lnTo>
                    <a:pt x="19955" y="10091"/>
                  </a:lnTo>
                  <a:cubicBezTo>
                    <a:pt x="19877" y="12166"/>
                    <a:pt x="20117" y="14305"/>
                    <a:pt x="20716" y="16242"/>
                  </a:cubicBezTo>
                  <a:cubicBezTo>
                    <a:pt x="20915" y="16888"/>
                    <a:pt x="21145" y="17481"/>
                    <a:pt x="21399" y="18017"/>
                  </a:cubicBezTo>
                  <a:lnTo>
                    <a:pt x="21600" y="18400"/>
                  </a:lnTo>
                  <a:lnTo>
                    <a:pt x="21257" y="17915"/>
                  </a:lnTo>
                  <a:cubicBezTo>
                    <a:pt x="19692" y="15887"/>
                    <a:pt x="17793" y="14699"/>
                    <a:pt x="15744" y="14699"/>
                  </a:cubicBezTo>
                  <a:cubicBezTo>
                    <a:pt x="13696" y="14699"/>
                    <a:pt x="11796" y="15887"/>
                    <a:pt x="10231" y="17915"/>
                  </a:cubicBezTo>
                  <a:lnTo>
                    <a:pt x="9844" y="18463"/>
                  </a:lnTo>
                  <a:lnTo>
                    <a:pt x="9006" y="19756"/>
                  </a:lnTo>
                  <a:cubicBezTo>
                    <a:pt x="8084" y="20920"/>
                    <a:pt x="6973" y="21600"/>
                    <a:pt x="5776" y="21600"/>
                  </a:cubicBezTo>
                  <a:cubicBezTo>
                    <a:pt x="2586" y="21600"/>
                    <a:pt x="0" y="16765"/>
                    <a:pt x="0" y="10800"/>
                  </a:cubicBezTo>
                  <a:cubicBezTo>
                    <a:pt x="0" y="4835"/>
                    <a:pt x="2586" y="0"/>
                    <a:pt x="57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2" name="Freeform 99"/>
            <p:cNvSpPr/>
            <p:nvPr/>
          </p:nvSpPr>
          <p:spPr>
            <a:xfrm rot="14400000">
              <a:off x="1754827" y="1930745"/>
              <a:ext cx="2807771" cy="149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636"/>
                  </a:moveTo>
                  <a:lnTo>
                    <a:pt x="21489" y="18463"/>
                  </a:lnTo>
                  <a:lnTo>
                    <a:pt x="21105" y="17915"/>
                  </a:lnTo>
                  <a:cubicBezTo>
                    <a:pt x="19551" y="15887"/>
                    <a:pt x="17665" y="14699"/>
                    <a:pt x="15631" y="14699"/>
                  </a:cubicBezTo>
                  <a:cubicBezTo>
                    <a:pt x="13597" y="14699"/>
                    <a:pt x="11711" y="15887"/>
                    <a:pt x="10157" y="17915"/>
                  </a:cubicBezTo>
                  <a:lnTo>
                    <a:pt x="9773" y="18463"/>
                  </a:lnTo>
                  <a:lnTo>
                    <a:pt x="8941" y="19756"/>
                  </a:lnTo>
                  <a:cubicBezTo>
                    <a:pt x="8026" y="20920"/>
                    <a:pt x="6923" y="21600"/>
                    <a:pt x="5735" y="21600"/>
                  </a:cubicBezTo>
                  <a:cubicBezTo>
                    <a:pt x="2568" y="21600"/>
                    <a:pt x="0" y="16765"/>
                    <a:pt x="0" y="10800"/>
                  </a:cubicBezTo>
                  <a:cubicBezTo>
                    <a:pt x="0" y="4835"/>
                    <a:pt x="2568" y="0"/>
                    <a:pt x="5735" y="0"/>
                  </a:cubicBezTo>
                  <a:cubicBezTo>
                    <a:pt x="6923" y="0"/>
                    <a:pt x="8026" y="680"/>
                    <a:pt x="8941" y="1844"/>
                  </a:cubicBezTo>
                  <a:lnTo>
                    <a:pt x="9773" y="3137"/>
                  </a:lnTo>
                  <a:lnTo>
                    <a:pt x="10157" y="3685"/>
                  </a:lnTo>
                  <a:cubicBezTo>
                    <a:pt x="11711" y="5713"/>
                    <a:pt x="13597" y="6901"/>
                    <a:pt x="15631" y="6901"/>
                  </a:cubicBezTo>
                  <a:cubicBezTo>
                    <a:pt x="17156" y="6901"/>
                    <a:pt x="18599" y="6233"/>
                    <a:pt x="19880" y="5043"/>
                  </a:cubicBezTo>
                  <a:lnTo>
                    <a:pt x="20068" y="4851"/>
                  </a:lnTo>
                  <a:lnTo>
                    <a:pt x="20082" y="5789"/>
                  </a:lnTo>
                  <a:cubicBezTo>
                    <a:pt x="20080" y="6236"/>
                    <a:pt x="20069" y="6681"/>
                    <a:pt x="20050" y="7125"/>
                  </a:cubicBezTo>
                  <a:lnTo>
                    <a:pt x="19990" y="8025"/>
                  </a:lnTo>
                  <a:lnTo>
                    <a:pt x="19889" y="9162"/>
                  </a:lnTo>
                  <a:lnTo>
                    <a:pt x="19870" y="9326"/>
                  </a:lnTo>
                  <a:lnTo>
                    <a:pt x="19875" y="9320"/>
                  </a:lnTo>
                  <a:lnTo>
                    <a:pt x="19812" y="10028"/>
                  </a:lnTo>
                  <a:cubicBezTo>
                    <a:pt x="19734" y="12103"/>
                    <a:pt x="19973" y="14242"/>
                    <a:pt x="20567" y="16179"/>
                  </a:cubicBezTo>
                  <a:cubicBezTo>
                    <a:pt x="20765" y="16825"/>
                    <a:pt x="20993" y="17418"/>
                    <a:pt x="21245" y="1795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3" name="Oval 33"/>
            <p:cNvSpPr/>
            <p:nvPr/>
          </p:nvSpPr>
          <p:spPr>
            <a:xfrm rot="14400000">
              <a:off x="1532792" y="349609"/>
              <a:ext cx="1337483" cy="133748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4" name="Oval 34"/>
            <p:cNvSpPr/>
            <p:nvPr/>
          </p:nvSpPr>
          <p:spPr>
            <a:xfrm rot="14400000">
              <a:off x="2819171" y="2577679"/>
              <a:ext cx="1337483" cy="133748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5" name="Oval 35"/>
            <p:cNvSpPr/>
            <p:nvPr/>
          </p:nvSpPr>
          <p:spPr>
            <a:xfrm rot="18000000">
              <a:off x="244776" y="2577679"/>
              <a:ext cx="1337483" cy="133748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564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65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Brødtekst, niveau et…"/>
          <p:cNvSpPr txBox="1"/>
          <p:nvPr>
            <p:ph type="body" sz="quarter" idx="1"/>
          </p:nvPr>
        </p:nvSpPr>
        <p:spPr>
          <a:xfrm>
            <a:off x="3812280" y="4940439"/>
            <a:ext cx="4567440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600"/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 sz="1600"/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 sz="1600"/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 sz="1600"/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67" name="Text Placeholder 3"/>
          <p:cNvSpPr/>
          <p:nvPr>
            <p:ph type="body" sz="quarter" idx="21"/>
          </p:nvPr>
        </p:nvSpPr>
        <p:spPr>
          <a:xfrm>
            <a:off x="8024614" y="2062130"/>
            <a:ext cx="2994344" cy="246222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568" name="Text Placeholder 3"/>
          <p:cNvSpPr/>
          <p:nvPr>
            <p:ph type="body" sz="quarter" idx="22"/>
          </p:nvPr>
        </p:nvSpPr>
        <p:spPr>
          <a:xfrm>
            <a:off x="879611" y="2062130"/>
            <a:ext cx="3212887" cy="246222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r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569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72" name="Freeform 532"/>
          <p:cNvGrpSpPr/>
          <p:nvPr/>
        </p:nvGrpSpPr>
        <p:grpSpPr>
          <a:xfrm>
            <a:off x="4312920" y="1055133"/>
            <a:ext cx="2044104" cy="2570790"/>
            <a:chOff x="0" y="0"/>
            <a:chExt cx="2044103" cy="2570789"/>
          </a:xfrm>
        </p:grpSpPr>
        <p:sp>
          <p:nvSpPr>
            <p:cNvPr id="570" name="Figur"/>
            <p:cNvSpPr/>
            <p:nvPr/>
          </p:nvSpPr>
          <p:spPr>
            <a:xfrm>
              <a:off x="-1" y="0"/>
              <a:ext cx="2044105" cy="257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3" y="17474"/>
                  </a:moveTo>
                  <a:lnTo>
                    <a:pt x="11082" y="17181"/>
                  </a:lnTo>
                  <a:lnTo>
                    <a:pt x="10849" y="16582"/>
                  </a:lnTo>
                  <a:lnTo>
                    <a:pt x="10702" y="15962"/>
                  </a:lnTo>
                  <a:lnTo>
                    <a:pt x="10610" y="15318"/>
                  </a:lnTo>
                  <a:lnTo>
                    <a:pt x="10610" y="14655"/>
                  </a:lnTo>
                  <a:lnTo>
                    <a:pt x="10702" y="14002"/>
                  </a:lnTo>
                  <a:lnTo>
                    <a:pt x="10855" y="13368"/>
                  </a:lnTo>
                  <a:lnTo>
                    <a:pt x="11094" y="12758"/>
                  </a:lnTo>
                  <a:lnTo>
                    <a:pt x="11401" y="12178"/>
                  </a:lnTo>
                  <a:lnTo>
                    <a:pt x="11775" y="11622"/>
                  </a:lnTo>
                  <a:lnTo>
                    <a:pt x="12211" y="11100"/>
                  </a:lnTo>
                  <a:lnTo>
                    <a:pt x="12701" y="10622"/>
                  </a:lnTo>
                  <a:lnTo>
                    <a:pt x="13253" y="10178"/>
                  </a:lnTo>
                  <a:lnTo>
                    <a:pt x="13854" y="9773"/>
                  </a:lnTo>
                  <a:lnTo>
                    <a:pt x="14498" y="9422"/>
                  </a:lnTo>
                  <a:lnTo>
                    <a:pt x="15185" y="9120"/>
                  </a:lnTo>
                  <a:lnTo>
                    <a:pt x="15915" y="8866"/>
                  </a:lnTo>
                  <a:lnTo>
                    <a:pt x="16675" y="8666"/>
                  </a:lnTo>
                  <a:lnTo>
                    <a:pt x="17466" y="8530"/>
                  </a:lnTo>
                  <a:lnTo>
                    <a:pt x="18282" y="8452"/>
                  </a:lnTo>
                  <a:lnTo>
                    <a:pt x="18705" y="8442"/>
                  </a:lnTo>
                  <a:lnTo>
                    <a:pt x="21600" y="4194"/>
                  </a:lnTo>
                  <a:lnTo>
                    <a:pt x="18711" y="0"/>
                  </a:lnTo>
                  <a:lnTo>
                    <a:pt x="18227" y="10"/>
                  </a:lnTo>
                  <a:lnTo>
                    <a:pt x="17264" y="54"/>
                  </a:lnTo>
                  <a:lnTo>
                    <a:pt x="16320" y="137"/>
                  </a:lnTo>
                  <a:lnTo>
                    <a:pt x="15387" y="249"/>
                  </a:lnTo>
                  <a:lnTo>
                    <a:pt x="14474" y="405"/>
                  </a:lnTo>
                  <a:lnTo>
                    <a:pt x="13584" y="595"/>
                  </a:lnTo>
                  <a:lnTo>
                    <a:pt x="12701" y="819"/>
                  </a:lnTo>
                  <a:lnTo>
                    <a:pt x="11843" y="1073"/>
                  </a:lnTo>
                  <a:lnTo>
                    <a:pt x="11002" y="1356"/>
                  </a:lnTo>
                  <a:lnTo>
                    <a:pt x="10181" y="1673"/>
                  </a:lnTo>
                  <a:lnTo>
                    <a:pt x="9389" y="2019"/>
                  </a:lnTo>
                  <a:lnTo>
                    <a:pt x="8617" y="2399"/>
                  </a:lnTo>
                  <a:lnTo>
                    <a:pt x="7868" y="2804"/>
                  </a:lnTo>
                  <a:lnTo>
                    <a:pt x="7151" y="3233"/>
                  </a:lnTo>
                  <a:lnTo>
                    <a:pt x="6452" y="3692"/>
                  </a:lnTo>
                  <a:lnTo>
                    <a:pt x="5796" y="4175"/>
                  </a:lnTo>
                  <a:lnTo>
                    <a:pt x="5158" y="4687"/>
                  </a:lnTo>
                  <a:lnTo>
                    <a:pt x="4557" y="5218"/>
                  </a:lnTo>
                  <a:lnTo>
                    <a:pt x="3980" y="5769"/>
                  </a:lnTo>
                  <a:lnTo>
                    <a:pt x="3441" y="6345"/>
                  </a:lnTo>
                  <a:lnTo>
                    <a:pt x="2944" y="6945"/>
                  </a:lnTo>
                  <a:lnTo>
                    <a:pt x="2472" y="7554"/>
                  </a:lnTo>
                  <a:lnTo>
                    <a:pt x="2042" y="8193"/>
                  </a:lnTo>
                  <a:lnTo>
                    <a:pt x="1644" y="8847"/>
                  </a:lnTo>
                  <a:lnTo>
                    <a:pt x="1294" y="9515"/>
                  </a:lnTo>
                  <a:lnTo>
                    <a:pt x="975" y="10203"/>
                  </a:lnTo>
                  <a:lnTo>
                    <a:pt x="705" y="10900"/>
                  </a:lnTo>
                  <a:lnTo>
                    <a:pt x="478" y="11622"/>
                  </a:lnTo>
                  <a:lnTo>
                    <a:pt x="288" y="12348"/>
                  </a:lnTo>
                  <a:lnTo>
                    <a:pt x="141" y="13085"/>
                  </a:lnTo>
                  <a:lnTo>
                    <a:pt x="49" y="13841"/>
                  </a:lnTo>
                  <a:lnTo>
                    <a:pt x="0" y="14606"/>
                  </a:lnTo>
                  <a:lnTo>
                    <a:pt x="0" y="15431"/>
                  </a:lnTo>
                  <a:lnTo>
                    <a:pt x="74" y="16313"/>
                  </a:lnTo>
                  <a:lnTo>
                    <a:pt x="190" y="17172"/>
                  </a:lnTo>
                  <a:lnTo>
                    <a:pt x="380" y="18015"/>
                  </a:lnTo>
                  <a:lnTo>
                    <a:pt x="626" y="18854"/>
                  </a:lnTo>
                  <a:lnTo>
                    <a:pt x="932" y="19659"/>
                  </a:lnTo>
                  <a:lnTo>
                    <a:pt x="1288" y="20449"/>
                  </a:lnTo>
                  <a:lnTo>
                    <a:pt x="1699" y="21224"/>
                  </a:lnTo>
                  <a:lnTo>
                    <a:pt x="1926" y="21600"/>
                  </a:lnTo>
                  <a:lnTo>
                    <a:pt x="4974" y="17606"/>
                  </a:lnTo>
                  <a:lnTo>
                    <a:pt x="11223" y="1747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571" name="03"/>
            <p:cNvSpPr txBox="1"/>
            <p:nvPr/>
          </p:nvSpPr>
          <p:spPr>
            <a:xfrm>
              <a:off x="45720" y="998374"/>
              <a:ext cx="1221143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03</a:t>
              </a:r>
            </a:p>
          </p:txBody>
        </p:sp>
      </p:grpSp>
      <p:grpSp>
        <p:nvGrpSpPr>
          <p:cNvPr id="575" name="Freeform 533"/>
          <p:cNvGrpSpPr/>
          <p:nvPr/>
        </p:nvGrpSpPr>
        <p:grpSpPr>
          <a:xfrm>
            <a:off x="6192287" y="1059772"/>
            <a:ext cx="1686793" cy="2665921"/>
            <a:chOff x="0" y="0"/>
            <a:chExt cx="1686791" cy="2665919"/>
          </a:xfrm>
        </p:grpSpPr>
        <p:sp>
          <p:nvSpPr>
            <p:cNvPr id="573" name="Figur"/>
            <p:cNvSpPr/>
            <p:nvPr/>
          </p:nvSpPr>
          <p:spPr>
            <a:xfrm>
              <a:off x="0" y="-1"/>
              <a:ext cx="1686792" cy="266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50"/>
                  </a:moveTo>
                  <a:lnTo>
                    <a:pt x="461" y="8188"/>
                  </a:lnTo>
                  <a:lnTo>
                    <a:pt x="1352" y="8315"/>
                  </a:lnTo>
                  <a:lnTo>
                    <a:pt x="2221" y="8484"/>
                  </a:lnTo>
                  <a:lnTo>
                    <a:pt x="3053" y="8705"/>
                  </a:lnTo>
                  <a:lnTo>
                    <a:pt x="3840" y="8973"/>
                  </a:lnTo>
                  <a:lnTo>
                    <a:pt x="4583" y="9278"/>
                  </a:lnTo>
                  <a:lnTo>
                    <a:pt x="5281" y="9626"/>
                  </a:lnTo>
                  <a:lnTo>
                    <a:pt x="5927" y="10011"/>
                  </a:lnTo>
                  <a:lnTo>
                    <a:pt x="6514" y="10429"/>
                  </a:lnTo>
                  <a:lnTo>
                    <a:pt x="7042" y="10880"/>
                  </a:lnTo>
                  <a:lnTo>
                    <a:pt x="7509" y="11354"/>
                  </a:lnTo>
                  <a:lnTo>
                    <a:pt x="7903" y="11866"/>
                  </a:lnTo>
                  <a:lnTo>
                    <a:pt x="8230" y="12397"/>
                  </a:lnTo>
                  <a:lnTo>
                    <a:pt x="8483" y="12952"/>
                  </a:lnTo>
                  <a:lnTo>
                    <a:pt x="8653" y="13520"/>
                  </a:lnTo>
                  <a:lnTo>
                    <a:pt x="8743" y="14112"/>
                  </a:lnTo>
                  <a:lnTo>
                    <a:pt x="8750" y="14413"/>
                  </a:lnTo>
                  <a:lnTo>
                    <a:pt x="8750" y="14629"/>
                  </a:lnTo>
                  <a:lnTo>
                    <a:pt x="8698" y="15056"/>
                  </a:lnTo>
                  <a:lnTo>
                    <a:pt x="8557" y="15686"/>
                  </a:lnTo>
                  <a:lnTo>
                    <a:pt x="8200" y="16480"/>
                  </a:lnTo>
                  <a:lnTo>
                    <a:pt x="7703" y="17236"/>
                  </a:lnTo>
                  <a:lnTo>
                    <a:pt x="7391" y="17588"/>
                  </a:lnTo>
                  <a:lnTo>
                    <a:pt x="11171" y="21497"/>
                  </a:lnTo>
                  <a:lnTo>
                    <a:pt x="18569" y="21600"/>
                  </a:lnTo>
                  <a:lnTo>
                    <a:pt x="18926" y="21201"/>
                  </a:lnTo>
                  <a:lnTo>
                    <a:pt x="19572" y="20379"/>
                  </a:lnTo>
                  <a:lnTo>
                    <a:pt x="20129" y="19524"/>
                  </a:lnTo>
                  <a:lnTo>
                    <a:pt x="20612" y="18640"/>
                  </a:lnTo>
                  <a:lnTo>
                    <a:pt x="20998" y="17743"/>
                  </a:lnTo>
                  <a:lnTo>
                    <a:pt x="21295" y="16808"/>
                  </a:lnTo>
                  <a:lnTo>
                    <a:pt x="21489" y="15864"/>
                  </a:lnTo>
                  <a:lnTo>
                    <a:pt x="21593" y="14896"/>
                  </a:lnTo>
                  <a:lnTo>
                    <a:pt x="21600" y="14413"/>
                  </a:lnTo>
                  <a:lnTo>
                    <a:pt x="21593" y="14051"/>
                  </a:lnTo>
                  <a:lnTo>
                    <a:pt x="21541" y="13337"/>
                  </a:lnTo>
                  <a:lnTo>
                    <a:pt x="21429" y="12632"/>
                  </a:lnTo>
                  <a:lnTo>
                    <a:pt x="21273" y="11937"/>
                  </a:lnTo>
                  <a:lnTo>
                    <a:pt x="21050" y="11256"/>
                  </a:lnTo>
                  <a:lnTo>
                    <a:pt x="20790" y="10589"/>
                  </a:lnTo>
                  <a:lnTo>
                    <a:pt x="20486" y="9931"/>
                  </a:lnTo>
                  <a:lnTo>
                    <a:pt x="20122" y="9283"/>
                  </a:lnTo>
                  <a:lnTo>
                    <a:pt x="19713" y="8658"/>
                  </a:lnTo>
                  <a:lnTo>
                    <a:pt x="19275" y="8042"/>
                  </a:lnTo>
                  <a:lnTo>
                    <a:pt x="18770" y="7446"/>
                  </a:lnTo>
                  <a:lnTo>
                    <a:pt x="18243" y="6859"/>
                  </a:lnTo>
                  <a:lnTo>
                    <a:pt x="17663" y="6300"/>
                  </a:lnTo>
                  <a:lnTo>
                    <a:pt x="17047" y="5755"/>
                  </a:lnTo>
                  <a:lnTo>
                    <a:pt x="16393" y="5229"/>
                  </a:lnTo>
                  <a:lnTo>
                    <a:pt x="15702" y="4721"/>
                  </a:lnTo>
                  <a:lnTo>
                    <a:pt x="14967" y="4237"/>
                  </a:lnTo>
                  <a:lnTo>
                    <a:pt x="14209" y="3772"/>
                  </a:lnTo>
                  <a:lnTo>
                    <a:pt x="13407" y="3331"/>
                  </a:lnTo>
                  <a:lnTo>
                    <a:pt x="12583" y="2917"/>
                  </a:lnTo>
                  <a:lnTo>
                    <a:pt x="11721" y="2518"/>
                  </a:lnTo>
                  <a:lnTo>
                    <a:pt x="10837" y="2156"/>
                  </a:lnTo>
                  <a:lnTo>
                    <a:pt x="9924" y="1809"/>
                  </a:lnTo>
                  <a:lnTo>
                    <a:pt x="8980" y="1499"/>
                  </a:lnTo>
                  <a:lnTo>
                    <a:pt x="8015" y="1203"/>
                  </a:lnTo>
                  <a:lnTo>
                    <a:pt x="7027" y="944"/>
                  </a:lnTo>
                  <a:lnTo>
                    <a:pt x="6002" y="709"/>
                  </a:lnTo>
                  <a:lnTo>
                    <a:pt x="4977" y="512"/>
                  </a:lnTo>
                  <a:lnTo>
                    <a:pt x="3914" y="338"/>
                  </a:lnTo>
                  <a:lnTo>
                    <a:pt x="2837" y="197"/>
                  </a:lnTo>
                  <a:lnTo>
                    <a:pt x="1738" y="94"/>
                  </a:lnTo>
                  <a:lnTo>
                    <a:pt x="631" y="23"/>
                  </a:lnTo>
                  <a:lnTo>
                    <a:pt x="74" y="0"/>
                  </a:lnTo>
                  <a:lnTo>
                    <a:pt x="3550" y="4012"/>
                  </a:lnTo>
                  <a:lnTo>
                    <a:pt x="0" y="81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574" name="01"/>
            <p:cNvSpPr txBox="1"/>
            <p:nvPr/>
          </p:nvSpPr>
          <p:spPr>
            <a:xfrm>
              <a:off x="411480" y="1045939"/>
              <a:ext cx="1229593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01</a:t>
              </a:r>
            </a:p>
          </p:txBody>
        </p:sp>
      </p:grpSp>
      <p:grpSp>
        <p:nvGrpSpPr>
          <p:cNvPr id="578" name="Freeform 534"/>
          <p:cNvGrpSpPr/>
          <p:nvPr/>
        </p:nvGrpSpPr>
        <p:grpSpPr>
          <a:xfrm>
            <a:off x="4549580" y="3231488"/>
            <a:ext cx="3032513" cy="1389806"/>
            <a:chOff x="0" y="0"/>
            <a:chExt cx="3032512" cy="1389805"/>
          </a:xfrm>
        </p:grpSpPr>
        <p:sp>
          <p:nvSpPr>
            <p:cNvPr id="576" name="Figur"/>
            <p:cNvSpPr/>
            <p:nvPr/>
          </p:nvSpPr>
          <p:spPr>
            <a:xfrm>
              <a:off x="-1" y="0"/>
              <a:ext cx="3032514" cy="1389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2" y="1397"/>
                  </a:moveTo>
                  <a:lnTo>
                    <a:pt x="15178" y="1911"/>
                  </a:lnTo>
                  <a:lnTo>
                    <a:pt x="14744" y="2867"/>
                  </a:lnTo>
                  <a:lnTo>
                    <a:pt x="14269" y="3705"/>
                  </a:lnTo>
                  <a:lnTo>
                    <a:pt x="13748" y="4435"/>
                  </a:lnTo>
                  <a:lnTo>
                    <a:pt x="13199" y="5039"/>
                  </a:lnTo>
                  <a:lnTo>
                    <a:pt x="12608" y="5508"/>
                  </a:lnTo>
                  <a:lnTo>
                    <a:pt x="11988" y="5824"/>
                  </a:lnTo>
                  <a:lnTo>
                    <a:pt x="11343" y="5986"/>
                  </a:lnTo>
                  <a:lnTo>
                    <a:pt x="11017" y="5995"/>
                  </a:lnTo>
                  <a:lnTo>
                    <a:pt x="10823" y="5995"/>
                  </a:lnTo>
                  <a:lnTo>
                    <a:pt x="10451" y="5941"/>
                  </a:lnTo>
                  <a:lnTo>
                    <a:pt x="9897" y="5761"/>
                  </a:lnTo>
                  <a:lnTo>
                    <a:pt x="9190" y="5346"/>
                  </a:lnTo>
                  <a:lnTo>
                    <a:pt x="8525" y="4724"/>
                  </a:lnTo>
                  <a:lnTo>
                    <a:pt x="7909" y="3940"/>
                  </a:lnTo>
                  <a:lnTo>
                    <a:pt x="7347" y="2993"/>
                  </a:lnTo>
                  <a:lnTo>
                    <a:pt x="6852" y="1893"/>
                  </a:lnTo>
                  <a:lnTo>
                    <a:pt x="6409" y="667"/>
                  </a:lnTo>
                  <a:lnTo>
                    <a:pt x="6223" y="0"/>
                  </a:lnTo>
                  <a:lnTo>
                    <a:pt x="2074" y="252"/>
                  </a:lnTo>
                  <a:lnTo>
                    <a:pt x="0" y="7690"/>
                  </a:lnTo>
                  <a:lnTo>
                    <a:pt x="207" y="8465"/>
                  </a:lnTo>
                  <a:lnTo>
                    <a:pt x="665" y="9962"/>
                  </a:lnTo>
                  <a:lnTo>
                    <a:pt x="1161" y="11386"/>
                  </a:lnTo>
                  <a:lnTo>
                    <a:pt x="1703" y="12729"/>
                  </a:lnTo>
                  <a:lnTo>
                    <a:pt x="2277" y="14000"/>
                  </a:lnTo>
                  <a:lnTo>
                    <a:pt x="2889" y="15181"/>
                  </a:lnTo>
                  <a:lnTo>
                    <a:pt x="3533" y="16281"/>
                  </a:lnTo>
                  <a:lnTo>
                    <a:pt x="4215" y="17300"/>
                  </a:lnTo>
                  <a:lnTo>
                    <a:pt x="4922" y="18210"/>
                  </a:lnTo>
                  <a:lnTo>
                    <a:pt x="5661" y="19031"/>
                  </a:lnTo>
                  <a:lnTo>
                    <a:pt x="6422" y="19743"/>
                  </a:lnTo>
                  <a:lnTo>
                    <a:pt x="7215" y="20338"/>
                  </a:lnTo>
                  <a:lnTo>
                    <a:pt x="8025" y="20825"/>
                  </a:lnTo>
                  <a:lnTo>
                    <a:pt x="8860" y="21203"/>
                  </a:lnTo>
                  <a:lnTo>
                    <a:pt x="9707" y="21456"/>
                  </a:lnTo>
                  <a:lnTo>
                    <a:pt x="10579" y="21582"/>
                  </a:lnTo>
                  <a:lnTo>
                    <a:pt x="11017" y="21600"/>
                  </a:lnTo>
                  <a:lnTo>
                    <a:pt x="11430" y="21582"/>
                  </a:lnTo>
                  <a:lnTo>
                    <a:pt x="12244" y="21465"/>
                  </a:lnTo>
                  <a:lnTo>
                    <a:pt x="13046" y="21248"/>
                  </a:lnTo>
                  <a:lnTo>
                    <a:pt x="13831" y="20924"/>
                  </a:lnTo>
                  <a:lnTo>
                    <a:pt x="14596" y="20491"/>
                  </a:lnTo>
                  <a:lnTo>
                    <a:pt x="15339" y="19950"/>
                  </a:lnTo>
                  <a:lnTo>
                    <a:pt x="16067" y="19319"/>
                  </a:lnTo>
                  <a:lnTo>
                    <a:pt x="16769" y="18607"/>
                  </a:lnTo>
                  <a:lnTo>
                    <a:pt x="17451" y="17787"/>
                  </a:lnTo>
                  <a:lnTo>
                    <a:pt x="18104" y="16885"/>
                  </a:lnTo>
                  <a:lnTo>
                    <a:pt x="18724" y="15921"/>
                  </a:lnTo>
                  <a:lnTo>
                    <a:pt x="19319" y="14857"/>
                  </a:lnTo>
                  <a:lnTo>
                    <a:pt x="19885" y="13721"/>
                  </a:lnTo>
                  <a:lnTo>
                    <a:pt x="20422" y="12522"/>
                  </a:lnTo>
                  <a:lnTo>
                    <a:pt x="20922" y="11242"/>
                  </a:lnTo>
                  <a:lnTo>
                    <a:pt x="21381" y="9898"/>
                  </a:lnTo>
                  <a:lnTo>
                    <a:pt x="21600" y="9213"/>
                  </a:lnTo>
                  <a:lnTo>
                    <a:pt x="17513" y="9015"/>
                  </a:lnTo>
                  <a:lnTo>
                    <a:pt x="15372" y="139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577" name="02"/>
            <p:cNvSpPr txBox="1"/>
            <p:nvPr/>
          </p:nvSpPr>
          <p:spPr>
            <a:xfrm>
              <a:off x="45720" y="567902"/>
              <a:ext cx="2941073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86" name="Picture Placeholder 3"/>
          <p:cNvSpPr/>
          <p:nvPr>
            <p:ph type="pic" idx="21"/>
          </p:nvPr>
        </p:nvSpPr>
        <p:spPr>
          <a:xfrm>
            <a:off x="0" y="-2"/>
            <a:ext cx="6096000" cy="6858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87" name="Brødtekst, niveau et…"/>
          <p:cNvSpPr txBox="1"/>
          <p:nvPr>
            <p:ph type="body" sz="quarter" idx="1" hasCustomPrompt="1"/>
          </p:nvPr>
        </p:nvSpPr>
        <p:spPr>
          <a:xfrm>
            <a:off x="6647767" y="592117"/>
            <a:ext cx="4560424" cy="246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88" name="Text Placeholder 4"/>
          <p:cNvSpPr/>
          <p:nvPr>
            <p:ph type="body" sz="quarter" idx="22" hasCustomPrompt="1"/>
          </p:nvPr>
        </p:nvSpPr>
        <p:spPr>
          <a:xfrm>
            <a:off x="6647767" y="882237"/>
            <a:ext cx="456042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589" name="Text Placeholder 4"/>
          <p:cNvSpPr/>
          <p:nvPr>
            <p:ph type="body" sz="quarter" idx="23" hasCustomPrompt="1"/>
          </p:nvPr>
        </p:nvSpPr>
        <p:spPr>
          <a:xfrm>
            <a:off x="6647767" y="2020421"/>
            <a:ext cx="4560424" cy="246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590" name="Text Placeholder 4"/>
          <p:cNvSpPr/>
          <p:nvPr>
            <p:ph type="body" sz="quarter" idx="24" hasCustomPrompt="1"/>
          </p:nvPr>
        </p:nvSpPr>
        <p:spPr>
          <a:xfrm>
            <a:off x="6647767" y="2310539"/>
            <a:ext cx="456042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591" name="Text Placeholder 4"/>
          <p:cNvSpPr/>
          <p:nvPr>
            <p:ph type="body" sz="quarter" idx="25" hasCustomPrompt="1"/>
          </p:nvPr>
        </p:nvSpPr>
        <p:spPr>
          <a:xfrm>
            <a:off x="6647767" y="3448725"/>
            <a:ext cx="4560424" cy="246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592" name="Text Placeholder 4"/>
          <p:cNvSpPr/>
          <p:nvPr>
            <p:ph type="body" sz="quarter" idx="26" hasCustomPrompt="1"/>
          </p:nvPr>
        </p:nvSpPr>
        <p:spPr>
          <a:xfrm>
            <a:off x="6647767" y="3738843"/>
            <a:ext cx="456042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593" name="Text Placeholder 4"/>
          <p:cNvSpPr/>
          <p:nvPr>
            <p:ph type="body" sz="quarter" idx="27" hasCustomPrompt="1"/>
          </p:nvPr>
        </p:nvSpPr>
        <p:spPr>
          <a:xfrm>
            <a:off x="6647767" y="4883236"/>
            <a:ext cx="4560424" cy="246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594" name="Text Placeholder 4"/>
          <p:cNvSpPr/>
          <p:nvPr>
            <p:ph type="body" sz="quarter" idx="28" hasCustomPrompt="1"/>
          </p:nvPr>
        </p:nvSpPr>
        <p:spPr>
          <a:xfrm>
            <a:off x="6647767" y="5173355"/>
            <a:ext cx="456042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pic>
        <p:nvPicPr>
          <p:cNvPr id="595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7767" y="6218378"/>
            <a:ext cx="1215912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Rectangle 21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604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05" name="Picture Placeholder 3"/>
          <p:cNvSpPr/>
          <p:nvPr>
            <p:ph type="pic" sz="half" idx="21"/>
          </p:nvPr>
        </p:nvSpPr>
        <p:spPr>
          <a:xfrm>
            <a:off x="6248400" y="1041400"/>
            <a:ext cx="5943600" cy="4953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pic>
        <p:nvPicPr>
          <p:cNvPr id="606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Brødtekst, niveau et…"/>
          <p:cNvSpPr txBox="1"/>
          <p:nvPr>
            <p:ph type="body" sz="quarter" idx="1"/>
          </p:nvPr>
        </p:nvSpPr>
        <p:spPr>
          <a:xfrm>
            <a:off x="434295" y="1041400"/>
            <a:ext cx="5540879" cy="2462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600"/>
            </a:lvl1pPr>
            <a:lvl2pPr marL="0" indent="18287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600"/>
            </a:lvl2pPr>
            <a:lvl3pPr marL="0" indent="36575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buFontTx/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buFontTx/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08" name="Rectangle 18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icture Placeholder 3"/>
          <p:cNvSpPr/>
          <p:nvPr>
            <p:ph type="pic" idx="21"/>
          </p:nvPr>
        </p:nvSpPr>
        <p:spPr>
          <a:xfrm>
            <a:off x="0" y="-2"/>
            <a:ext cx="12192000" cy="40090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616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17" name="Brødtekst, niveau et…"/>
          <p:cNvSpPr txBox="1"/>
          <p:nvPr>
            <p:ph type="body" sz="quarter" idx="1" hasCustomPrompt="1"/>
          </p:nvPr>
        </p:nvSpPr>
        <p:spPr>
          <a:xfrm>
            <a:off x="564546" y="4355350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8" name="Text Placeholder 4"/>
          <p:cNvSpPr/>
          <p:nvPr>
            <p:ph type="body" sz="quarter" idx="22" hasCustomPrompt="1"/>
          </p:nvPr>
        </p:nvSpPr>
        <p:spPr>
          <a:xfrm>
            <a:off x="564546" y="4645469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19" name="Text Placeholder 4"/>
          <p:cNvSpPr/>
          <p:nvPr>
            <p:ph type="body" sz="quarter" idx="23" hasCustomPrompt="1"/>
          </p:nvPr>
        </p:nvSpPr>
        <p:spPr>
          <a:xfrm>
            <a:off x="3554490" y="4355350"/>
            <a:ext cx="2255892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620" name="Text Placeholder 4"/>
          <p:cNvSpPr/>
          <p:nvPr>
            <p:ph type="body" sz="quarter" idx="24" hasCustomPrompt="1"/>
          </p:nvPr>
        </p:nvSpPr>
        <p:spPr>
          <a:xfrm>
            <a:off x="3554490" y="4645469"/>
            <a:ext cx="2255892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21" name="Text Placeholder 4"/>
          <p:cNvSpPr/>
          <p:nvPr>
            <p:ph type="body" sz="quarter" idx="25" hasCustomPrompt="1"/>
          </p:nvPr>
        </p:nvSpPr>
        <p:spPr>
          <a:xfrm>
            <a:off x="6544433" y="4355350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622" name="Text Placeholder 4"/>
          <p:cNvSpPr/>
          <p:nvPr>
            <p:ph type="body" sz="quarter" idx="26" hasCustomPrompt="1"/>
          </p:nvPr>
        </p:nvSpPr>
        <p:spPr>
          <a:xfrm>
            <a:off x="6544433" y="4645469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23" name="Text Placeholder 4"/>
          <p:cNvSpPr/>
          <p:nvPr>
            <p:ph type="body" sz="quarter" idx="27" hasCustomPrompt="1"/>
          </p:nvPr>
        </p:nvSpPr>
        <p:spPr>
          <a:xfrm>
            <a:off x="9534376" y="4355350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624" name="Text Placeholder 4"/>
          <p:cNvSpPr/>
          <p:nvPr>
            <p:ph type="body" sz="quarter" idx="28" hasCustomPrompt="1"/>
          </p:nvPr>
        </p:nvSpPr>
        <p:spPr>
          <a:xfrm>
            <a:off x="9534376" y="4645469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pic>
        <p:nvPicPr>
          <p:cNvPr id="625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Rectangle 20"/>
          <p:cNvSpPr/>
          <p:nvPr/>
        </p:nvSpPr>
        <p:spPr>
          <a:xfrm flipH="1">
            <a:off x="0" y="6812281"/>
            <a:ext cx="12192000" cy="4572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634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35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Freeform 9"/>
          <p:cNvSpPr/>
          <p:nvPr/>
        </p:nvSpPr>
        <p:spPr>
          <a:xfrm rot="17972653">
            <a:off x="803572" y="2329682"/>
            <a:ext cx="1876939" cy="1721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37" name="Freeform 9"/>
          <p:cNvSpPr/>
          <p:nvPr/>
        </p:nvSpPr>
        <p:spPr>
          <a:xfrm flipV="1" rot="3627345">
            <a:off x="2175302" y="3175483"/>
            <a:ext cx="1876939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38" name="Freeform 9"/>
          <p:cNvSpPr/>
          <p:nvPr/>
        </p:nvSpPr>
        <p:spPr>
          <a:xfrm rot="17972653">
            <a:off x="3547031" y="2329682"/>
            <a:ext cx="1876939" cy="1721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39" name="Freeform 9"/>
          <p:cNvSpPr/>
          <p:nvPr/>
        </p:nvSpPr>
        <p:spPr>
          <a:xfrm flipV="1" rot="3627345">
            <a:off x="4918762" y="3175485"/>
            <a:ext cx="1876939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40" name="Freeform 9"/>
          <p:cNvSpPr/>
          <p:nvPr/>
        </p:nvSpPr>
        <p:spPr>
          <a:xfrm rot="17972653">
            <a:off x="6290492" y="2329682"/>
            <a:ext cx="1876938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41" name="Freeform 9"/>
          <p:cNvSpPr/>
          <p:nvPr/>
        </p:nvSpPr>
        <p:spPr>
          <a:xfrm flipV="1" rot="3627345">
            <a:off x="7662220" y="3175485"/>
            <a:ext cx="1876939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42" name="Freeform 9"/>
          <p:cNvSpPr/>
          <p:nvPr/>
        </p:nvSpPr>
        <p:spPr>
          <a:xfrm rot="17972653">
            <a:off x="9033949" y="2329682"/>
            <a:ext cx="1876939" cy="172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43" name="Brødtekst, niveau et…"/>
          <p:cNvSpPr txBox="1"/>
          <p:nvPr>
            <p:ph type="body" sz="quarter" idx="1" hasCustomPrompt="1"/>
          </p:nvPr>
        </p:nvSpPr>
        <p:spPr>
          <a:xfrm>
            <a:off x="961305" y="2046871"/>
            <a:ext cx="1868736" cy="2154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  <a:lvl2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2pPr>
            <a:lvl3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3pPr>
            <a:lvl4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4pPr>
            <a:lvl5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4" name="Text Placeholder 4"/>
          <p:cNvSpPr/>
          <p:nvPr>
            <p:ph type="body" sz="quarter" idx="21" hasCustomPrompt="1"/>
          </p:nvPr>
        </p:nvSpPr>
        <p:spPr>
          <a:xfrm>
            <a:off x="3704768" y="2046871"/>
            <a:ext cx="1868736" cy="2154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45" name="Text Placeholder 4"/>
          <p:cNvSpPr/>
          <p:nvPr>
            <p:ph type="body" sz="quarter" idx="22" hasCustomPrompt="1"/>
          </p:nvPr>
        </p:nvSpPr>
        <p:spPr>
          <a:xfrm>
            <a:off x="6448230" y="2046871"/>
            <a:ext cx="1868736" cy="2154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46" name="Text Placeholder 4"/>
          <p:cNvSpPr/>
          <p:nvPr>
            <p:ph type="body" sz="quarter" idx="23" hasCustomPrompt="1"/>
          </p:nvPr>
        </p:nvSpPr>
        <p:spPr>
          <a:xfrm>
            <a:off x="9191691" y="2046871"/>
            <a:ext cx="1868736" cy="2154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47" name="Text Placeholder 4"/>
          <p:cNvSpPr/>
          <p:nvPr>
            <p:ph type="body" sz="quarter" idx="24" hasCustomPrompt="1"/>
          </p:nvPr>
        </p:nvSpPr>
        <p:spPr>
          <a:xfrm>
            <a:off x="2333037" y="4964029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48" name="Text Placeholder 4"/>
          <p:cNvSpPr/>
          <p:nvPr>
            <p:ph type="body" sz="quarter" idx="25" hasCustomPrompt="1"/>
          </p:nvPr>
        </p:nvSpPr>
        <p:spPr>
          <a:xfrm>
            <a:off x="5076497" y="4964029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49" name="Text Placeholder 4"/>
          <p:cNvSpPr/>
          <p:nvPr>
            <p:ph type="body" sz="quarter" idx="26" hasCustomPrompt="1"/>
          </p:nvPr>
        </p:nvSpPr>
        <p:spPr>
          <a:xfrm>
            <a:off x="7819953" y="4964029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50" name="Rectangle 27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658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59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Rectangle 27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1" name="Freeform 30"/>
          <p:cNvSpPr/>
          <p:nvPr/>
        </p:nvSpPr>
        <p:spPr>
          <a:xfrm>
            <a:off x="2231950" y="1048804"/>
            <a:ext cx="2473743" cy="277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62" name="Freeform 30"/>
          <p:cNvSpPr/>
          <p:nvPr/>
        </p:nvSpPr>
        <p:spPr>
          <a:xfrm>
            <a:off x="4858049" y="1048804"/>
            <a:ext cx="2473744" cy="277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63" name="Freeform 30"/>
          <p:cNvSpPr/>
          <p:nvPr/>
        </p:nvSpPr>
        <p:spPr>
          <a:xfrm>
            <a:off x="7484150" y="1048804"/>
            <a:ext cx="2473743" cy="277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64" name="Freeform 30"/>
          <p:cNvSpPr/>
          <p:nvPr/>
        </p:nvSpPr>
        <p:spPr>
          <a:xfrm>
            <a:off x="917823" y="3460884"/>
            <a:ext cx="2473743" cy="2778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65" name="Freeform 30"/>
          <p:cNvSpPr/>
          <p:nvPr/>
        </p:nvSpPr>
        <p:spPr>
          <a:xfrm>
            <a:off x="3545359" y="3460884"/>
            <a:ext cx="2473743" cy="2778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66" name="Freeform 30"/>
          <p:cNvSpPr/>
          <p:nvPr/>
        </p:nvSpPr>
        <p:spPr>
          <a:xfrm>
            <a:off x="6172898" y="3460884"/>
            <a:ext cx="2473743" cy="2778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67" name="Freeform 30"/>
          <p:cNvSpPr/>
          <p:nvPr/>
        </p:nvSpPr>
        <p:spPr>
          <a:xfrm>
            <a:off x="8800434" y="3460884"/>
            <a:ext cx="2473743" cy="2778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10436" y="21600"/>
                  <a:pt x="10072" y="21492"/>
                  <a:pt x="9829" y="21276"/>
                </a:cubicBezTo>
                <a:cubicBezTo>
                  <a:pt x="1092" y="16848"/>
                  <a:pt x="1092" y="16848"/>
                  <a:pt x="1092" y="16848"/>
                </a:cubicBezTo>
                <a:cubicBezTo>
                  <a:pt x="485" y="16524"/>
                  <a:pt x="0" y="15876"/>
                  <a:pt x="0" y="15228"/>
                </a:cubicBezTo>
                <a:cubicBezTo>
                  <a:pt x="0" y="6264"/>
                  <a:pt x="0" y="6264"/>
                  <a:pt x="0" y="6264"/>
                </a:cubicBezTo>
                <a:cubicBezTo>
                  <a:pt x="0" y="5724"/>
                  <a:pt x="485" y="5076"/>
                  <a:pt x="1092" y="4752"/>
                </a:cubicBezTo>
                <a:cubicBezTo>
                  <a:pt x="9829" y="216"/>
                  <a:pt x="9829" y="216"/>
                  <a:pt x="9829" y="216"/>
                </a:cubicBezTo>
                <a:cubicBezTo>
                  <a:pt x="10072" y="108"/>
                  <a:pt x="10436" y="0"/>
                  <a:pt x="10800" y="0"/>
                </a:cubicBezTo>
                <a:cubicBezTo>
                  <a:pt x="11164" y="0"/>
                  <a:pt x="11528" y="108"/>
                  <a:pt x="11771" y="216"/>
                </a:cubicBezTo>
                <a:cubicBezTo>
                  <a:pt x="20508" y="4752"/>
                  <a:pt x="20508" y="4752"/>
                  <a:pt x="20508" y="4752"/>
                </a:cubicBezTo>
                <a:cubicBezTo>
                  <a:pt x="21115" y="5076"/>
                  <a:pt x="21600" y="5724"/>
                  <a:pt x="21600" y="6264"/>
                </a:cubicBezTo>
                <a:cubicBezTo>
                  <a:pt x="21600" y="15228"/>
                  <a:pt x="21600" y="15228"/>
                  <a:pt x="21600" y="15228"/>
                </a:cubicBezTo>
                <a:cubicBezTo>
                  <a:pt x="21600" y="15876"/>
                  <a:pt x="21115" y="16524"/>
                  <a:pt x="20508" y="16848"/>
                </a:cubicBezTo>
                <a:cubicBezTo>
                  <a:pt x="11771" y="21276"/>
                  <a:pt x="11771" y="21276"/>
                  <a:pt x="11771" y="21276"/>
                </a:cubicBezTo>
                <a:cubicBezTo>
                  <a:pt x="11528" y="21492"/>
                  <a:pt x="11164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668" name="Straight Connector 36"/>
          <p:cNvSpPr/>
          <p:nvPr/>
        </p:nvSpPr>
        <p:spPr>
          <a:xfrm>
            <a:off x="3002096" y="1905000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69" name="Straight Connector 37"/>
          <p:cNvSpPr/>
          <p:nvPr/>
        </p:nvSpPr>
        <p:spPr>
          <a:xfrm>
            <a:off x="5628195" y="1905000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0" name="Straight Connector 38"/>
          <p:cNvSpPr/>
          <p:nvPr/>
        </p:nvSpPr>
        <p:spPr>
          <a:xfrm>
            <a:off x="8254296" y="1905000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1" name="Straight Connector 39"/>
          <p:cNvSpPr/>
          <p:nvPr/>
        </p:nvSpPr>
        <p:spPr>
          <a:xfrm>
            <a:off x="1687969" y="4257675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2" name="Straight Connector 40"/>
          <p:cNvSpPr/>
          <p:nvPr/>
        </p:nvSpPr>
        <p:spPr>
          <a:xfrm>
            <a:off x="4315505" y="4257675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3" name="Straight Connector 41"/>
          <p:cNvSpPr/>
          <p:nvPr/>
        </p:nvSpPr>
        <p:spPr>
          <a:xfrm>
            <a:off x="6943043" y="4257675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4" name="Straight Connector 42"/>
          <p:cNvSpPr/>
          <p:nvPr/>
        </p:nvSpPr>
        <p:spPr>
          <a:xfrm>
            <a:off x="9570580" y="4257675"/>
            <a:ext cx="933451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5" name="Brødtekst, niveau et…"/>
          <p:cNvSpPr txBox="1"/>
          <p:nvPr>
            <p:ph type="body" sz="quarter" idx="1" hasCustomPrompt="1"/>
          </p:nvPr>
        </p:nvSpPr>
        <p:spPr>
          <a:xfrm>
            <a:off x="2534454" y="2056152"/>
            <a:ext cx="1868735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  <a:lvl2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2pPr>
            <a:lvl3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3pPr>
            <a:lvl4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4pPr>
            <a:lvl5pPr marL="0" indent="-160019" algn="ctr">
              <a:lnSpc>
                <a:spcPct val="100000"/>
              </a:lnSpc>
              <a:spcBef>
                <a:spcPts val="0"/>
              </a:spcBef>
              <a:buFontTx/>
              <a:defRPr sz="14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76" name="Text Placeholder 4"/>
          <p:cNvSpPr/>
          <p:nvPr>
            <p:ph type="body" sz="quarter" idx="21" hasCustomPrompt="1"/>
          </p:nvPr>
        </p:nvSpPr>
        <p:spPr>
          <a:xfrm>
            <a:off x="5160553" y="2056152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77" name="Text Placeholder 4"/>
          <p:cNvSpPr/>
          <p:nvPr>
            <p:ph type="body" sz="quarter" idx="22" hasCustomPrompt="1"/>
          </p:nvPr>
        </p:nvSpPr>
        <p:spPr>
          <a:xfrm>
            <a:off x="7786654" y="2056152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78" name="Text Placeholder 4"/>
          <p:cNvSpPr/>
          <p:nvPr>
            <p:ph type="body" sz="quarter" idx="23" hasCustomPrompt="1"/>
          </p:nvPr>
        </p:nvSpPr>
        <p:spPr>
          <a:xfrm>
            <a:off x="3847863" y="4408425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79" name="Text Placeholder 4"/>
          <p:cNvSpPr/>
          <p:nvPr>
            <p:ph type="body" sz="quarter" idx="24" hasCustomPrompt="1"/>
          </p:nvPr>
        </p:nvSpPr>
        <p:spPr>
          <a:xfrm>
            <a:off x="6475402" y="4408425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80" name="Text Placeholder 4"/>
          <p:cNvSpPr/>
          <p:nvPr>
            <p:ph type="body" sz="quarter" idx="25" hasCustomPrompt="1"/>
          </p:nvPr>
        </p:nvSpPr>
        <p:spPr>
          <a:xfrm>
            <a:off x="9102938" y="4408425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81" name="Text Placeholder 4"/>
          <p:cNvSpPr/>
          <p:nvPr>
            <p:ph type="body" sz="quarter" idx="26" hasCustomPrompt="1"/>
          </p:nvPr>
        </p:nvSpPr>
        <p:spPr>
          <a:xfrm>
            <a:off x="1220326" y="4408425"/>
            <a:ext cx="1868736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56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7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Brødtekst, niveau et…"/>
          <p:cNvSpPr txBox="1"/>
          <p:nvPr>
            <p:ph type="body" sz="quarter" idx="1"/>
          </p:nvPr>
        </p:nvSpPr>
        <p:spPr>
          <a:xfrm>
            <a:off x="434295" y="1085959"/>
            <a:ext cx="3401106" cy="277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9" name="Text Placeholder 3"/>
          <p:cNvSpPr/>
          <p:nvPr>
            <p:ph type="body" sz="quarter" idx="21"/>
          </p:nvPr>
        </p:nvSpPr>
        <p:spPr>
          <a:xfrm>
            <a:off x="4395446" y="1085959"/>
            <a:ext cx="3401106" cy="277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  <p:sp>
        <p:nvSpPr>
          <p:cNvPr id="60" name="Text Placeholder 3"/>
          <p:cNvSpPr/>
          <p:nvPr>
            <p:ph type="body" sz="quarter" idx="22"/>
          </p:nvPr>
        </p:nvSpPr>
        <p:spPr>
          <a:xfrm>
            <a:off x="8356596" y="1085959"/>
            <a:ext cx="3401107" cy="277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  <p:sp>
        <p:nvSpPr>
          <p:cNvPr id="61" name="Straight Connector 14"/>
          <p:cNvSpPr/>
          <p:nvPr/>
        </p:nvSpPr>
        <p:spPr>
          <a:xfrm flipH="1">
            <a:off x="4115423" y="1529324"/>
            <a:ext cx="1" cy="4109476"/>
          </a:xfrm>
          <a:prstGeom prst="line">
            <a:avLst/>
          </a:prstGeom>
          <a:ln>
            <a:solidFill>
              <a:srgbClr val="BFBFBF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Straight Connector 22"/>
          <p:cNvSpPr/>
          <p:nvPr/>
        </p:nvSpPr>
        <p:spPr>
          <a:xfrm flipH="1">
            <a:off x="8076576" y="1529324"/>
            <a:ext cx="1" cy="4109476"/>
          </a:xfrm>
          <a:prstGeom prst="line">
            <a:avLst/>
          </a:prstGeom>
          <a:ln>
            <a:solidFill>
              <a:srgbClr val="BFBFBF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3" name="Text Placeholder 4"/>
          <p:cNvSpPr/>
          <p:nvPr>
            <p:ph type="body" sz="quarter" idx="23"/>
          </p:nvPr>
        </p:nvSpPr>
        <p:spPr>
          <a:xfrm>
            <a:off x="434294" y="1529324"/>
            <a:ext cx="3401107" cy="892553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64" name="Text Placeholder 4"/>
          <p:cNvSpPr/>
          <p:nvPr>
            <p:ph type="body" sz="quarter" idx="24"/>
          </p:nvPr>
        </p:nvSpPr>
        <p:spPr>
          <a:xfrm>
            <a:off x="4395446" y="1529324"/>
            <a:ext cx="3401106" cy="892553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65" name="Text Placeholder 4"/>
          <p:cNvSpPr/>
          <p:nvPr>
            <p:ph type="body" sz="quarter" idx="25"/>
          </p:nvPr>
        </p:nvSpPr>
        <p:spPr>
          <a:xfrm>
            <a:off x="8356596" y="1529324"/>
            <a:ext cx="3401107" cy="892553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66" name="Rectangle 26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689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90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Rectangle 27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2" name="Brødtekst, niveau et…"/>
          <p:cNvSpPr txBox="1"/>
          <p:nvPr>
            <p:ph type="body" sz="quarter" idx="1" hasCustomPrompt="1"/>
          </p:nvPr>
        </p:nvSpPr>
        <p:spPr>
          <a:xfrm>
            <a:off x="396053" y="3486344"/>
            <a:ext cx="2255892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  <a:lvl2pPr marL="0" indent="-160019" algn="ctr">
              <a:lnSpc>
                <a:spcPct val="100000"/>
              </a:lnSpc>
              <a:buFontTx/>
              <a:defRPr sz="1400"/>
            </a:lvl2pPr>
            <a:lvl3pPr marL="0" indent="-160019" algn="ctr">
              <a:lnSpc>
                <a:spcPct val="100000"/>
              </a:lnSpc>
              <a:buFontTx/>
              <a:defRPr sz="1400"/>
            </a:lvl3pPr>
            <a:lvl4pPr marL="0" indent="-160019" algn="ctr">
              <a:lnSpc>
                <a:spcPct val="100000"/>
              </a:lnSpc>
              <a:buFontTx/>
              <a:defRPr sz="1400"/>
            </a:lvl4pPr>
            <a:lvl5pPr marL="0" indent="-160019" algn="ctr">
              <a:lnSpc>
                <a:spcPct val="100000"/>
              </a:lnSpc>
              <a:buFontTx/>
              <a:defRPr sz="14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93" name="Text Placeholder 4"/>
          <p:cNvSpPr/>
          <p:nvPr>
            <p:ph type="body" sz="quarter" idx="21" hasCustomPrompt="1"/>
          </p:nvPr>
        </p:nvSpPr>
        <p:spPr>
          <a:xfrm>
            <a:off x="396053" y="3119199"/>
            <a:ext cx="2255892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694" name="Text Placeholder 4"/>
          <p:cNvSpPr/>
          <p:nvPr>
            <p:ph type="body" sz="quarter" idx="22" hasCustomPrompt="1"/>
          </p:nvPr>
        </p:nvSpPr>
        <p:spPr>
          <a:xfrm>
            <a:off x="3444054" y="3486344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95" name="Text Placeholder 4"/>
          <p:cNvSpPr/>
          <p:nvPr>
            <p:ph type="body" sz="quarter" idx="23" hasCustomPrompt="1"/>
          </p:nvPr>
        </p:nvSpPr>
        <p:spPr>
          <a:xfrm>
            <a:off x="3444054" y="3119199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696" name="Text Placeholder 4"/>
          <p:cNvSpPr/>
          <p:nvPr>
            <p:ph type="body" sz="quarter" idx="24" hasCustomPrompt="1"/>
          </p:nvPr>
        </p:nvSpPr>
        <p:spPr>
          <a:xfrm>
            <a:off x="6492054" y="3486344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97" name="Text Placeholder 4"/>
          <p:cNvSpPr/>
          <p:nvPr>
            <p:ph type="body" sz="quarter" idx="25" hasCustomPrompt="1"/>
          </p:nvPr>
        </p:nvSpPr>
        <p:spPr>
          <a:xfrm>
            <a:off x="6492054" y="3119199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698" name="Text Placeholder 4"/>
          <p:cNvSpPr/>
          <p:nvPr>
            <p:ph type="body" sz="quarter" idx="26" hasCustomPrompt="1"/>
          </p:nvPr>
        </p:nvSpPr>
        <p:spPr>
          <a:xfrm>
            <a:off x="9540055" y="3486344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699" name="Text Placeholder 4"/>
          <p:cNvSpPr/>
          <p:nvPr>
            <p:ph type="body" sz="quarter" idx="27" hasCustomPrompt="1"/>
          </p:nvPr>
        </p:nvSpPr>
        <p:spPr>
          <a:xfrm>
            <a:off x="9540055" y="3119199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00" name="Freeform 9"/>
          <p:cNvSpPr/>
          <p:nvPr/>
        </p:nvSpPr>
        <p:spPr>
          <a:xfrm>
            <a:off x="1013176" y="1863026"/>
            <a:ext cx="1021442" cy="936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701" name="Freeform 9"/>
          <p:cNvSpPr/>
          <p:nvPr/>
        </p:nvSpPr>
        <p:spPr>
          <a:xfrm>
            <a:off x="4061177" y="1863026"/>
            <a:ext cx="1021443" cy="936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702" name="Freeform 9"/>
          <p:cNvSpPr/>
          <p:nvPr/>
        </p:nvSpPr>
        <p:spPr>
          <a:xfrm>
            <a:off x="7109178" y="1863026"/>
            <a:ext cx="1021443" cy="936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  <p:sp>
        <p:nvSpPr>
          <p:cNvPr id="703" name="Freeform 9"/>
          <p:cNvSpPr/>
          <p:nvPr/>
        </p:nvSpPr>
        <p:spPr>
          <a:xfrm>
            <a:off x="10157179" y="1863026"/>
            <a:ext cx="1021442" cy="936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 sz="1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711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12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4" name="Brødtekst, niveau et…"/>
          <p:cNvSpPr txBox="1"/>
          <p:nvPr>
            <p:ph type="body" sz="quarter" idx="1" hasCustomPrompt="1"/>
          </p:nvPr>
        </p:nvSpPr>
        <p:spPr>
          <a:xfrm>
            <a:off x="1231909" y="1402340"/>
            <a:ext cx="3973504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  <a:lvl2pPr marL="0" indent="-137159">
              <a:lnSpc>
                <a:spcPct val="100000"/>
              </a:lnSpc>
              <a:buFontTx/>
              <a:defRPr sz="1200"/>
            </a:lvl2pPr>
            <a:lvl3pPr marL="0" indent="-137159">
              <a:lnSpc>
                <a:spcPct val="100000"/>
              </a:lnSpc>
              <a:buFontTx/>
              <a:defRPr sz="1200"/>
            </a:lvl3pPr>
            <a:lvl4pPr marL="0" indent="-137159">
              <a:lnSpc>
                <a:spcPct val="100000"/>
              </a:lnSpc>
              <a:buFontTx/>
              <a:defRPr sz="1200"/>
            </a:lvl4pPr>
            <a:lvl5pPr marL="0" indent="-137159">
              <a:lnSpc>
                <a:spcPct val="100000"/>
              </a:lnSpc>
              <a:buFontTx/>
              <a:defRPr sz="12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15" name="Text Placeholder 4"/>
          <p:cNvSpPr/>
          <p:nvPr>
            <p:ph type="body" sz="quarter" idx="21" hasCustomPrompt="1"/>
          </p:nvPr>
        </p:nvSpPr>
        <p:spPr>
          <a:xfrm>
            <a:off x="1231909" y="1122281"/>
            <a:ext cx="397350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16" name="Text Placeholder 4"/>
          <p:cNvSpPr/>
          <p:nvPr>
            <p:ph type="body" sz="quarter" idx="22" hasCustomPrompt="1"/>
          </p:nvPr>
        </p:nvSpPr>
        <p:spPr>
          <a:xfrm>
            <a:off x="7784193" y="1402340"/>
            <a:ext cx="3973503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717" name="Text Placeholder 4"/>
          <p:cNvSpPr/>
          <p:nvPr>
            <p:ph type="body" sz="quarter" idx="23" hasCustomPrompt="1"/>
          </p:nvPr>
        </p:nvSpPr>
        <p:spPr>
          <a:xfrm>
            <a:off x="7784193" y="1122281"/>
            <a:ext cx="3973503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18" name="Text Placeholder 4"/>
          <p:cNvSpPr/>
          <p:nvPr>
            <p:ph type="body" sz="quarter" idx="24" hasCustomPrompt="1"/>
          </p:nvPr>
        </p:nvSpPr>
        <p:spPr>
          <a:xfrm>
            <a:off x="1231909" y="2807352"/>
            <a:ext cx="3973504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719" name="Text Placeholder 4"/>
          <p:cNvSpPr/>
          <p:nvPr>
            <p:ph type="body" sz="quarter" idx="25" hasCustomPrompt="1"/>
          </p:nvPr>
        </p:nvSpPr>
        <p:spPr>
          <a:xfrm>
            <a:off x="1231909" y="2527292"/>
            <a:ext cx="397350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20" name="Text Placeholder 4"/>
          <p:cNvSpPr/>
          <p:nvPr>
            <p:ph type="body" sz="quarter" idx="26" hasCustomPrompt="1"/>
          </p:nvPr>
        </p:nvSpPr>
        <p:spPr>
          <a:xfrm>
            <a:off x="7784193" y="2745726"/>
            <a:ext cx="3973503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721" name="Text Placeholder 4"/>
          <p:cNvSpPr/>
          <p:nvPr>
            <p:ph type="body" sz="quarter" idx="27" hasCustomPrompt="1"/>
          </p:nvPr>
        </p:nvSpPr>
        <p:spPr>
          <a:xfrm>
            <a:off x="7784193" y="2465666"/>
            <a:ext cx="3973503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22" name="Text Placeholder 4"/>
          <p:cNvSpPr/>
          <p:nvPr>
            <p:ph type="body" sz="quarter" idx="28" hasCustomPrompt="1"/>
          </p:nvPr>
        </p:nvSpPr>
        <p:spPr>
          <a:xfrm>
            <a:off x="1231909" y="4199466"/>
            <a:ext cx="3973504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723" name="Text Placeholder 4"/>
          <p:cNvSpPr/>
          <p:nvPr>
            <p:ph type="body" sz="quarter" idx="29" hasCustomPrompt="1"/>
          </p:nvPr>
        </p:nvSpPr>
        <p:spPr>
          <a:xfrm>
            <a:off x="1231909" y="3919406"/>
            <a:ext cx="397350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24" name="Text Placeholder 4"/>
          <p:cNvSpPr/>
          <p:nvPr>
            <p:ph type="body" sz="quarter" idx="30" hasCustomPrompt="1"/>
          </p:nvPr>
        </p:nvSpPr>
        <p:spPr>
          <a:xfrm>
            <a:off x="7784193" y="4199466"/>
            <a:ext cx="3973503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725" name="Text Placeholder 4"/>
          <p:cNvSpPr/>
          <p:nvPr>
            <p:ph type="body" sz="quarter" idx="31" hasCustomPrompt="1"/>
          </p:nvPr>
        </p:nvSpPr>
        <p:spPr>
          <a:xfrm>
            <a:off x="7784193" y="3919406"/>
            <a:ext cx="3973503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26" name="Text Placeholder 4"/>
          <p:cNvSpPr/>
          <p:nvPr>
            <p:ph type="body" sz="quarter" idx="32" hasCustomPrompt="1"/>
          </p:nvPr>
        </p:nvSpPr>
        <p:spPr>
          <a:xfrm>
            <a:off x="1231909" y="5592150"/>
            <a:ext cx="3973504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727" name="Text Placeholder 4"/>
          <p:cNvSpPr/>
          <p:nvPr>
            <p:ph type="body" sz="quarter" idx="33" hasCustomPrompt="1"/>
          </p:nvPr>
        </p:nvSpPr>
        <p:spPr>
          <a:xfrm>
            <a:off x="1231909" y="5312090"/>
            <a:ext cx="3973504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28" name="Text Placeholder 4"/>
          <p:cNvSpPr/>
          <p:nvPr>
            <p:ph type="body" sz="quarter" idx="34" hasCustomPrompt="1"/>
          </p:nvPr>
        </p:nvSpPr>
        <p:spPr>
          <a:xfrm>
            <a:off x="7784193" y="5580603"/>
            <a:ext cx="3973503" cy="184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200"/>
            </a:lvl1pPr>
          </a:lstStyle>
          <a:p>
            <a:pPr/>
            <a:r>
              <a:t>Lorem Ipsum </a:t>
            </a:r>
          </a:p>
        </p:txBody>
      </p:sp>
      <p:sp>
        <p:nvSpPr>
          <p:cNvPr id="729" name="Text Placeholder 4"/>
          <p:cNvSpPr/>
          <p:nvPr>
            <p:ph type="body" sz="quarter" idx="35" hasCustomPrompt="1"/>
          </p:nvPr>
        </p:nvSpPr>
        <p:spPr>
          <a:xfrm>
            <a:off x="7784193" y="5300543"/>
            <a:ext cx="3973503" cy="215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b="1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30" name="Straight Connector 3"/>
          <p:cNvSpPr/>
          <p:nvPr/>
        </p:nvSpPr>
        <p:spPr>
          <a:xfrm flipH="1">
            <a:off x="1138671" y="1119730"/>
            <a:ext cx="1" cy="65453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31" name="Straight Connector 52"/>
          <p:cNvSpPr/>
          <p:nvPr/>
        </p:nvSpPr>
        <p:spPr>
          <a:xfrm flipH="1">
            <a:off x="1138671" y="2514034"/>
            <a:ext cx="1" cy="654538"/>
          </a:xfrm>
          <a:prstGeom prst="line">
            <a:avLst/>
          </a:prstGeom>
          <a:ln w="63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32" name="Straight Connector 53"/>
          <p:cNvSpPr/>
          <p:nvPr/>
        </p:nvSpPr>
        <p:spPr>
          <a:xfrm flipH="1">
            <a:off x="1138671" y="3908338"/>
            <a:ext cx="1" cy="654538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33" name="Straight Connector 54"/>
          <p:cNvSpPr/>
          <p:nvPr/>
        </p:nvSpPr>
        <p:spPr>
          <a:xfrm flipH="1">
            <a:off x="1138671" y="5302642"/>
            <a:ext cx="1" cy="654538"/>
          </a:xfrm>
          <a:prstGeom prst="line">
            <a:avLst/>
          </a:prstGeom>
          <a:ln w="63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34" name="Straight Connector 55"/>
          <p:cNvSpPr/>
          <p:nvPr/>
        </p:nvSpPr>
        <p:spPr>
          <a:xfrm>
            <a:off x="7670458" y="1119730"/>
            <a:ext cx="1" cy="65453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35" name="Straight Connector 56"/>
          <p:cNvSpPr/>
          <p:nvPr/>
        </p:nvSpPr>
        <p:spPr>
          <a:xfrm>
            <a:off x="7670458" y="2463774"/>
            <a:ext cx="1" cy="654538"/>
          </a:xfrm>
          <a:prstGeom prst="line">
            <a:avLst/>
          </a:prstGeom>
          <a:ln w="63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36" name="Straight Connector 58"/>
          <p:cNvSpPr/>
          <p:nvPr/>
        </p:nvSpPr>
        <p:spPr>
          <a:xfrm>
            <a:off x="7670458" y="3938495"/>
            <a:ext cx="1" cy="654538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37" name="Straight Connector 59"/>
          <p:cNvSpPr/>
          <p:nvPr/>
        </p:nvSpPr>
        <p:spPr>
          <a:xfrm>
            <a:off x="7670458" y="5302642"/>
            <a:ext cx="1" cy="654538"/>
          </a:xfrm>
          <a:prstGeom prst="line">
            <a:avLst/>
          </a:prstGeom>
          <a:ln w="63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745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46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8" name="Brødtekst, niveau et…"/>
          <p:cNvSpPr txBox="1"/>
          <p:nvPr>
            <p:ph type="body" sz="quarter" idx="1" hasCustomPrompt="1"/>
          </p:nvPr>
        </p:nvSpPr>
        <p:spPr>
          <a:xfrm>
            <a:off x="396053" y="4772786"/>
            <a:ext cx="2255892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  <a:lvl2pPr marL="0" indent="-160019" algn="ctr">
              <a:lnSpc>
                <a:spcPct val="100000"/>
              </a:lnSpc>
              <a:buFontTx/>
              <a:defRPr sz="1400"/>
            </a:lvl2pPr>
            <a:lvl3pPr marL="0" indent="-160019" algn="ctr">
              <a:lnSpc>
                <a:spcPct val="100000"/>
              </a:lnSpc>
              <a:buFontTx/>
              <a:defRPr sz="1400"/>
            </a:lvl3pPr>
            <a:lvl4pPr marL="0" indent="-160019" algn="ctr">
              <a:lnSpc>
                <a:spcPct val="100000"/>
              </a:lnSpc>
              <a:buFontTx/>
              <a:defRPr sz="1400"/>
            </a:lvl4pPr>
            <a:lvl5pPr marL="0" indent="-160019" algn="ctr">
              <a:lnSpc>
                <a:spcPct val="100000"/>
              </a:lnSpc>
              <a:buFontTx/>
              <a:defRPr sz="1400"/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9" name="Text Placeholder 4"/>
          <p:cNvSpPr/>
          <p:nvPr>
            <p:ph type="body" sz="quarter" idx="21" hasCustomPrompt="1"/>
          </p:nvPr>
        </p:nvSpPr>
        <p:spPr>
          <a:xfrm>
            <a:off x="396053" y="4492726"/>
            <a:ext cx="2255892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50" name="Text Placeholder 4"/>
          <p:cNvSpPr/>
          <p:nvPr>
            <p:ph type="body" sz="quarter" idx="22" hasCustomPrompt="1"/>
          </p:nvPr>
        </p:nvSpPr>
        <p:spPr>
          <a:xfrm>
            <a:off x="3444054" y="4772786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751" name="Text Placeholder 4"/>
          <p:cNvSpPr/>
          <p:nvPr>
            <p:ph type="body" sz="quarter" idx="23" hasCustomPrompt="1"/>
          </p:nvPr>
        </p:nvSpPr>
        <p:spPr>
          <a:xfrm>
            <a:off x="3444054" y="4492726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52" name="Text Placeholder 4"/>
          <p:cNvSpPr/>
          <p:nvPr>
            <p:ph type="body" sz="quarter" idx="24" hasCustomPrompt="1"/>
          </p:nvPr>
        </p:nvSpPr>
        <p:spPr>
          <a:xfrm>
            <a:off x="9540054" y="4772786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753" name="Text Placeholder 4"/>
          <p:cNvSpPr/>
          <p:nvPr>
            <p:ph type="body" sz="quarter" idx="25" hasCustomPrompt="1"/>
          </p:nvPr>
        </p:nvSpPr>
        <p:spPr>
          <a:xfrm>
            <a:off x="9540054" y="4492726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54" name="Text Placeholder 4"/>
          <p:cNvSpPr/>
          <p:nvPr>
            <p:ph type="body" sz="quarter" idx="26" hasCustomPrompt="1"/>
          </p:nvPr>
        </p:nvSpPr>
        <p:spPr>
          <a:xfrm>
            <a:off x="6492052" y="4772786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755" name="Text Placeholder 4"/>
          <p:cNvSpPr/>
          <p:nvPr>
            <p:ph type="body" sz="quarter" idx="27" hasCustomPrompt="1"/>
          </p:nvPr>
        </p:nvSpPr>
        <p:spPr>
          <a:xfrm>
            <a:off x="6492052" y="4492726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56" name="Text Placeholder 4"/>
          <p:cNvSpPr/>
          <p:nvPr>
            <p:ph type="body" sz="quarter" idx="28" hasCustomPrompt="1"/>
          </p:nvPr>
        </p:nvSpPr>
        <p:spPr>
          <a:xfrm>
            <a:off x="396053" y="2143597"/>
            <a:ext cx="2255892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757" name="Text Placeholder 4"/>
          <p:cNvSpPr/>
          <p:nvPr>
            <p:ph type="body" sz="quarter" idx="29" hasCustomPrompt="1"/>
          </p:nvPr>
        </p:nvSpPr>
        <p:spPr>
          <a:xfrm>
            <a:off x="396053" y="1863537"/>
            <a:ext cx="2255892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58" name="Text Placeholder 4"/>
          <p:cNvSpPr/>
          <p:nvPr>
            <p:ph type="body" sz="quarter" idx="30" hasCustomPrompt="1"/>
          </p:nvPr>
        </p:nvSpPr>
        <p:spPr>
          <a:xfrm>
            <a:off x="3444054" y="2143597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759" name="Text Placeholder 4"/>
          <p:cNvSpPr/>
          <p:nvPr>
            <p:ph type="body" sz="quarter" idx="31" hasCustomPrompt="1"/>
          </p:nvPr>
        </p:nvSpPr>
        <p:spPr>
          <a:xfrm>
            <a:off x="3444054" y="1863537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60" name="Text Placeholder 4"/>
          <p:cNvSpPr/>
          <p:nvPr>
            <p:ph type="body" sz="quarter" idx="32" hasCustomPrompt="1"/>
          </p:nvPr>
        </p:nvSpPr>
        <p:spPr>
          <a:xfrm>
            <a:off x="9540054" y="2143597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761" name="Text Placeholder 4"/>
          <p:cNvSpPr/>
          <p:nvPr>
            <p:ph type="body" sz="quarter" idx="33" hasCustomPrompt="1"/>
          </p:nvPr>
        </p:nvSpPr>
        <p:spPr>
          <a:xfrm>
            <a:off x="9540054" y="1863537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762" name="Text Placeholder 4"/>
          <p:cNvSpPr/>
          <p:nvPr>
            <p:ph type="body" sz="quarter" idx="34" hasCustomPrompt="1"/>
          </p:nvPr>
        </p:nvSpPr>
        <p:spPr>
          <a:xfrm>
            <a:off x="6492052" y="2143597"/>
            <a:ext cx="2255893" cy="215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</a:lstStyle>
          <a:p>
            <a:pPr/>
            <a:r>
              <a:t>Lorem Ipsum </a:t>
            </a:r>
          </a:p>
        </p:txBody>
      </p:sp>
      <p:sp>
        <p:nvSpPr>
          <p:cNvPr id="763" name="Text Placeholder 4"/>
          <p:cNvSpPr/>
          <p:nvPr>
            <p:ph type="body" sz="quarter" idx="35" hasCustomPrompt="1"/>
          </p:nvPr>
        </p:nvSpPr>
        <p:spPr>
          <a:xfrm>
            <a:off x="6492052" y="1863537"/>
            <a:ext cx="2255893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771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72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4" name="Brødtekst, niveau et…"/>
          <p:cNvSpPr txBox="1"/>
          <p:nvPr>
            <p:ph type="body" sz="half" idx="1"/>
          </p:nvPr>
        </p:nvSpPr>
        <p:spPr>
          <a:xfrm>
            <a:off x="6286498" y="1041399"/>
            <a:ext cx="5471207" cy="4729480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782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83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5" name="Brødtekst, niveau et…"/>
          <p:cNvSpPr txBox="1"/>
          <p:nvPr>
            <p:ph type="body" sz="quarter" idx="1"/>
          </p:nvPr>
        </p:nvSpPr>
        <p:spPr>
          <a:xfrm>
            <a:off x="434293" y="3797346"/>
            <a:ext cx="11323410" cy="923331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793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94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795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6" name="Brødtekst, niveau et…"/>
          <p:cNvSpPr txBox="1"/>
          <p:nvPr>
            <p:ph type="body" sz="quarter" idx="1"/>
          </p:nvPr>
        </p:nvSpPr>
        <p:spPr>
          <a:xfrm>
            <a:off x="434293" y="3797346"/>
            <a:ext cx="11323410" cy="923331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804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05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7" name="Brødtekst, niveau et…"/>
          <p:cNvSpPr txBox="1"/>
          <p:nvPr>
            <p:ph type="body" sz="quarter" idx="1"/>
          </p:nvPr>
        </p:nvSpPr>
        <p:spPr>
          <a:xfrm>
            <a:off x="6286498" y="1041400"/>
            <a:ext cx="5471207" cy="923330"/>
          </a:xfrm>
          <a:prstGeom prst="rect">
            <a:avLst/>
          </a:prstGeom>
        </p:spPr>
        <p:txBody>
          <a:bodyPr lIns="0" tIns="0" rIns="0" bIns="0"/>
          <a:lstStyle>
            <a:lvl1pPr marL="182879" indent="-182879">
              <a:lnSpc>
                <a:spcPct val="100000"/>
              </a:lnSpc>
              <a:spcBef>
                <a:spcPts val="600"/>
              </a:spcBef>
              <a:defRPr sz="1600"/>
            </a:lvl1pPr>
            <a:lvl2pPr marL="365759" indent="-182879">
              <a:lnSpc>
                <a:spcPct val="100000"/>
              </a:lnSpc>
              <a:spcBef>
                <a:spcPts val="600"/>
              </a:spcBef>
              <a:buChar char="–"/>
              <a:defRPr sz="1600"/>
            </a:lvl2pPr>
            <a:lvl3pPr marL="548640" indent="-182879">
              <a:lnSpc>
                <a:spcPct val="100000"/>
              </a:lnSpc>
              <a:spcBef>
                <a:spcPts val="600"/>
              </a:spcBef>
              <a:buSzPct val="75000"/>
              <a:buChar char="o"/>
              <a:defRPr sz="1600"/>
            </a:lvl3pPr>
            <a:lvl4pPr marL="162559" indent="-162559">
              <a:lnSpc>
                <a:spcPct val="100000"/>
              </a:lnSpc>
              <a:spcBef>
                <a:spcPts val="600"/>
              </a:spcBef>
              <a:defRPr sz="1600"/>
            </a:lvl4pPr>
            <a:lvl5pPr marL="162559" indent="-162559"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15" name="Picture Placeholder 3"/>
          <p:cNvSpPr/>
          <p:nvPr>
            <p:ph type="pic" idx="21"/>
          </p:nvPr>
        </p:nvSpPr>
        <p:spPr>
          <a:xfrm>
            <a:off x="0" y="-2"/>
            <a:ext cx="6096000" cy="6858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16" name="Brødtekst, niveau et…"/>
          <p:cNvSpPr txBox="1"/>
          <p:nvPr>
            <p:ph type="body" sz="quarter" idx="1" hasCustomPrompt="1"/>
          </p:nvPr>
        </p:nvSpPr>
        <p:spPr>
          <a:xfrm>
            <a:off x="6919453" y="663007"/>
            <a:ext cx="4234322" cy="2462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-182879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7" name="Text Placeholder 4"/>
          <p:cNvSpPr/>
          <p:nvPr>
            <p:ph type="body" sz="quarter" idx="22" hasCustomPrompt="1"/>
          </p:nvPr>
        </p:nvSpPr>
        <p:spPr>
          <a:xfrm>
            <a:off x="6919453" y="2170739"/>
            <a:ext cx="4234322" cy="2462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818" name="Text Placeholder 4"/>
          <p:cNvSpPr/>
          <p:nvPr>
            <p:ph type="body" sz="quarter" idx="23" hasCustomPrompt="1"/>
          </p:nvPr>
        </p:nvSpPr>
        <p:spPr>
          <a:xfrm>
            <a:off x="6919453" y="3678471"/>
            <a:ext cx="4234322" cy="2462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819" name="Text Placeholder 4"/>
          <p:cNvSpPr/>
          <p:nvPr>
            <p:ph type="body" sz="quarter" idx="24" hasCustomPrompt="1"/>
          </p:nvPr>
        </p:nvSpPr>
        <p:spPr>
          <a:xfrm>
            <a:off x="6919453" y="5186203"/>
            <a:ext cx="4234322" cy="2462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820" name="Rectangle 21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21" name="Picture 27" descr="Picture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9453" y="6264080"/>
            <a:ext cx="1215912" cy="394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29" name="Picture Placeholder 3"/>
          <p:cNvSpPr/>
          <p:nvPr>
            <p:ph type="pic" idx="21"/>
          </p:nvPr>
        </p:nvSpPr>
        <p:spPr>
          <a:xfrm>
            <a:off x="0" y="-2"/>
            <a:ext cx="12192000" cy="30941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0" name="Brødtekst, niveau et…"/>
          <p:cNvSpPr txBox="1"/>
          <p:nvPr>
            <p:ph type="body" sz="quarter" idx="1" hasCustomPrompt="1"/>
          </p:nvPr>
        </p:nvSpPr>
        <p:spPr>
          <a:xfrm>
            <a:off x="659027" y="4027997"/>
            <a:ext cx="2390165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-182879" algn="ctr">
              <a:lnSpc>
                <a:spcPct val="100000"/>
              </a:lnSpc>
              <a:spcBef>
                <a:spcPts val="0"/>
              </a:spcBef>
              <a:buFontTx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831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Rectangle 21"/>
          <p:cNvSpPr/>
          <p:nvPr/>
        </p:nvSpPr>
        <p:spPr>
          <a:xfrm flipH="1">
            <a:off x="0" y="6812281"/>
            <a:ext cx="12192000" cy="4572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3" name="Text Placeholder 4"/>
          <p:cNvSpPr/>
          <p:nvPr>
            <p:ph type="body" sz="quarter" idx="22" hasCustomPrompt="1"/>
          </p:nvPr>
        </p:nvSpPr>
        <p:spPr>
          <a:xfrm>
            <a:off x="3507890" y="4027997"/>
            <a:ext cx="2390165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834" name="Text Placeholder 4"/>
          <p:cNvSpPr/>
          <p:nvPr>
            <p:ph type="body" sz="quarter" idx="23" hasCustomPrompt="1"/>
          </p:nvPr>
        </p:nvSpPr>
        <p:spPr>
          <a:xfrm>
            <a:off x="6356753" y="4027997"/>
            <a:ext cx="2390165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  <p:sp>
        <p:nvSpPr>
          <p:cNvPr id="835" name="Text Placeholder 4"/>
          <p:cNvSpPr/>
          <p:nvPr>
            <p:ph type="body" sz="quarter" idx="24" hasCustomPrompt="1"/>
          </p:nvPr>
        </p:nvSpPr>
        <p:spPr>
          <a:xfrm>
            <a:off x="9205615" y="4027997"/>
            <a:ext cx="2390165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Lorem Ipsum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Picture 28" descr="Picture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6956" y="108289"/>
            <a:ext cx="1589017" cy="514939"/>
          </a:xfrm>
          <a:prstGeom prst="rect">
            <a:avLst/>
          </a:prstGeom>
          <a:ln w="12700">
            <a:miter lim="400000"/>
          </a:ln>
        </p:spPr>
      </p:pic>
      <p:sp>
        <p:nvSpPr>
          <p:cNvPr id="843" name="Freeform 9"/>
          <p:cNvSpPr/>
          <p:nvPr/>
        </p:nvSpPr>
        <p:spPr>
          <a:xfrm rot="7172654">
            <a:off x="9422782" y="5640947"/>
            <a:ext cx="829658" cy="760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44" name="Freeform 9"/>
          <p:cNvSpPr/>
          <p:nvPr/>
        </p:nvSpPr>
        <p:spPr>
          <a:xfrm rot="7172654">
            <a:off x="3550569" y="1455122"/>
            <a:ext cx="6259968" cy="5740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45" name="Freeform 9"/>
          <p:cNvSpPr/>
          <p:nvPr/>
        </p:nvSpPr>
        <p:spPr>
          <a:xfrm rot="7172654">
            <a:off x="3413088" y="1331115"/>
            <a:ext cx="6585762" cy="6039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ln w="28575">
            <a:solidFill>
              <a:schemeClr val="accent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46" name="Brødtekst, niveau et…"/>
          <p:cNvSpPr txBox="1"/>
          <p:nvPr>
            <p:ph type="body" sz="quarter" idx="1" hasCustomPrompt="1"/>
          </p:nvPr>
        </p:nvSpPr>
        <p:spPr>
          <a:xfrm>
            <a:off x="4559300" y="3005901"/>
            <a:ext cx="3073400" cy="123110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228600" indent="-457200" algn="ctr">
              <a:lnSpc>
                <a:spcPct val="100000"/>
              </a:lnSpc>
              <a:spcBef>
                <a:spcPts val="0"/>
              </a:spcBef>
              <a:buFontTx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228600" indent="-457200" algn="ctr">
              <a:lnSpc>
                <a:spcPct val="100000"/>
              </a:lnSpc>
              <a:spcBef>
                <a:spcPts val="0"/>
              </a:spcBef>
              <a:buFontTx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228600" indent="-457200" algn="ctr">
              <a:lnSpc>
                <a:spcPct val="100000"/>
              </a:lnSpc>
              <a:spcBef>
                <a:spcPts val="0"/>
              </a:spcBef>
              <a:buFontTx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" indent="-457200" algn="ctr">
              <a:lnSpc>
                <a:spcPct val="100000"/>
              </a:lnSpc>
              <a:spcBef>
                <a:spcPts val="0"/>
              </a:spcBef>
              <a:buFontTx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Lorem Ipsum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7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/>
          <p:cNvSpPr/>
          <p:nvPr/>
        </p:nvSpPr>
        <p:spPr>
          <a:xfrm>
            <a:off x="-2" y="0"/>
            <a:ext cx="3419478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" name="Titeltekst"/>
          <p:cNvSpPr txBox="1"/>
          <p:nvPr>
            <p:ph type="title"/>
          </p:nvPr>
        </p:nvSpPr>
        <p:spPr>
          <a:xfrm>
            <a:off x="340971" y="950092"/>
            <a:ext cx="2737531" cy="166199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75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894" y="6198927"/>
            <a:ext cx="1215912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Brødtekst, niveau et…"/>
          <p:cNvSpPr txBox="1"/>
          <p:nvPr>
            <p:ph type="body" sz="quarter" idx="1"/>
          </p:nvPr>
        </p:nvSpPr>
        <p:spPr>
          <a:xfrm>
            <a:off x="340971" y="2679492"/>
            <a:ext cx="2737531" cy="55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8" name="Text Placeholder 4"/>
          <p:cNvSpPr/>
          <p:nvPr>
            <p:ph type="body" sz="quarter" idx="21"/>
          </p:nvPr>
        </p:nvSpPr>
        <p:spPr>
          <a:xfrm>
            <a:off x="3964894" y="1033193"/>
            <a:ext cx="7468962" cy="923331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"/>
          <p:cNvSpPr/>
          <p:nvPr/>
        </p:nvSpPr>
        <p:spPr>
          <a:xfrm>
            <a:off x="-2" y="0"/>
            <a:ext cx="3419478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Titeltekst"/>
          <p:cNvSpPr txBox="1"/>
          <p:nvPr>
            <p:ph type="title"/>
          </p:nvPr>
        </p:nvSpPr>
        <p:spPr>
          <a:xfrm>
            <a:off x="340971" y="950094"/>
            <a:ext cx="2737531" cy="16619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87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8" name="Brødtekst, niveau et…"/>
          <p:cNvSpPr txBox="1"/>
          <p:nvPr>
            <p:ph type="body" sz="quarter" idx="1"/>
          </p:nvPr>
        </p:nvSpPr>
        <p:spPr>
          <a:xfrm>
            <a:off x="340971" y="2679492"/>
            <a:ext cx="2737531" cy="55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pic>
        <p:nvPicPr>
          <p:cNvPr id="89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894" y="6198927"/>
            <a:ext cx="1215912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ext Placeholder 4"/>
          <p:cNvSpPr/>
          <p:nvPr>
            <p:ph type="body" sz="quarter" idx="21"/>
          </p:nvPr>
        </p:nvSpPr>
        <p:spPr>
          <a:xfrm>
            <a:off x="3964894" y="1496634"/>
            <a:ext cx="3443061" cy="923331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91" name="Text Placeholder 4"/>
          <p:cNvSpPr/>
          <p:nvPr>
            <p:ph type="body" sz="quarter" idx="22"/>
          </p:nvPr>
        </p:nvSpPr>
        <p:spPr>
          <a:xfrm>
            <a:off x="7990795" y="1496634"/>
            <a:ext cx="3443061" cy="923331"/>
          </a:xfrm>
          <a:prstGeom prst="rect">
            <a:avLst/>
          </a:prstGeom>
        </p:spPr>
        <p:txBody>
          <a:bodyPr lIns="0" tIns="0" rIns="0" bIns="0"/>
          <a:lstStyle/>
          <a:p>
            <a:pPr marL="182879" indent="-182879">
              <a:lnSpc>
                <a:spcPct val="100000"/>
              </a:lnSpc>
              <a:spcBef>
                <a:spcPts val="600"/>
              </a:spcBef>
              <a:defRPr sz="1600"/>
            </a:pPr>
          </a:p>
        </p:txBody>
      </p:sp>
      <p:sp>
        <p:nvSpPr>
          <p:cNvPr id="92" name="Straight Connector 15"/>
          <p:cNvSpPr/>
          <p:nvPr/>
        </p:nvSpPr>
        <p:spPr>
          <a:xfrm flipH="1">
            <a:off x="7699375" y="1496634"/>
            <a:ext cx="1" cy="4109476"/>
          </a:xfrm>
          <a:prstGeom prst="line">
            <a:avLst/>
          </a:prstGeom>
          <a:ln>
            <a:solidFill>
              <a:srgbClr val="BFBFBF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Text Placeholder 3"/>
          <p:cNvSpPr/>
          <p:nvPr>
            <p:ph type="body" sz="quarter" idx="23"/>
          </p:nvPr>
        </p:nvSpPr>
        <p:spPr>
          <a:xfrm>
            <a:off x="3964894" y="1033193"/>
            <a:ext cx="3443061" cy="277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  <p:sp>
        <p:nvSpPr>
          <p:cNvPr id="94" name="Text Placeholder 3"/>
          <p:cNvSpPr/>
          <p:nvPr>
            <p:ph type="body" sz="quarter" idx="24"/>
          </p:nvPr>
        </p:nvSpPr>
        <p:spPr>
          <a:xfrm>
            <a:off x="7990795" y="1033193"/>
            <a:ext cx="3443061" cy="277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b="1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02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3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rødtekst, niveau et…"/>
          <p:cNvSpPr txBox="1"/>
          <p:nvPr>
            <p:ph type="body" sz="quarter" idx="1"/>
          </p:nvPr>
        </p:nvSpPr>
        <p:spPr>
          <a:xfrm>
            <a:off x="434295" y="2843999"/>
            <a:ext cx="1991405" cy="492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1600"/>
            </a:lvl1pPr>
            <a:lvl2pPr marL="0" indent="457200">
              <a:lnSpc>
                <a:spcPct val="100000"/>
              </a:lnSpc>
              <a:buSzTx/>
              <a:buFontTx/>
              <a:buNone/>
              <a:defRPr sz="1600"/>
            </a:lvl2pPr>
            <a:lvl3pPr marL="0" indent="914400">
              <a:lnSpc>
                <a:spcPct val="100000"/>
              </a:lnSpc>
              <a:buSzTx/>
              <a:buFontTx/>
              <a:buNone/>
              <a:defRPr sz="1600"/>
            </a:lvl3pPr>
            <a:lvl4pPr marL="0" indent="1371600">
              <a:lnSpc>
                <a:spcPct val="100000"/>
              </a:lnSpc>
              <a:buSzTx/>
              <a:buFontTx/>
              <a:buNone/>
              <a:defRPr sz="1600"/>
            </a:lvl4pPr>
            <a:lvl5pPr marL="0" indent="1828800">
              <a:lnSpc>
                <a:spcPct val="100000"/>
              </a:lnSpc>
              <a:buSzTx/>
              <a:buFontTx/>
              <a:buNone/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05" name="Text Placeholder 3"/>
          <p:cNvSpPr/>
          <p:nvPr>
            <p:ph type="body" sz="quarter" idx="21"/>
          </p:nvPr>
        </p:nvSpPr>
        <p:spPr>
          <a:xfrm>
            <a:off x="2743143" y="2843999"/>
            <a:ext cx="1991406" cy="49244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106" name="Text Placeholder 3"/>
          <p:cNvSpPr/>
          <p:nvPr>
            <p:ph type="body" sz="quarter" idx="22"/>
          </p:nvPr>
        </p:nvSpPr>
        <p:spPr>
          <a:xfrm>
            <a:off x="5051993" y="2843999"/>
            <a:ext cx="1991406" cy="49244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107" name="Text Placeholder 3"/>
          <p:cNvSpPr/>
          <p:nvPr>
            <p:ph type="body" sz="quarter" idx="23"/>
          </p:nvPr>
        </p:nvSpPr>
        <p:spPr>
          <a:xfrm>
            <a:off x="7360842" y="2843999"/>
            <a:ext cx="1991406" cy="49244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108" name="Text Placeholder 3"/>
          <p:cNvSpPr/>
          <p:nvPr>
            <p:ph type="body" sz="quarter" idx="24"/>
          </p:nvPr>
        </p:nvSpPr>
        <p:spPr>
          <a:xfrm>
            <a:off x="9669689" y="2843999"/>
            <a:ext cx="1991406" cy="49244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109" name="Text Placeholder 3"/>
          <p:cNvSpPr/>
          <p:nvPr>
            <p:ph type="body" sz="quarter" idx="25"/>
          </p:nvPr>
        </p:nvSpPr>
        <p:spPr>
          <a:xfrm>
            <a:off x="434296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110" name="Text Placeholder 3"/>
          <p:cNvSpPr/>
          <p:nvPr>
            <p:ph type="body" sz="quarter" idx="26"/>
          </p:nvPr>
        </p:nvSpPr>
        <p:spPr>
          <a:xfrm>
            <a:off x="2743144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111" name="Text Placeholder 3"/>
          <p:cNvSpPr/>
          <p:nvPr>
            <p:ph type="body" sz="quarter" idx="27"/>
          </p:nvPr>
        </p:nvSpPr>
        <p:spPr>
          <a:xfrm>
            <a:off x="5051993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112" name="Text Placeholder 3"/>
          <p:cNvSpPr/>
          <p:nvPr>
            <p:ph type="body" sz="quarter" idx="28"/>
          </p:nvPr>
        </p:nvSpPr>
        <p:spPr>
          <a:xfrm>
            <a:off x="7360842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113" name="Text Placeholder 3"/>
          <p:cNvSpPr/>
          <p:nvPr>
            <p:ph type="body" sz="quarter" idx="29"/>
          </p:nvPr>
        </p:nvSpPr>
        <p:spPr>
          <a:xfrm>
            <a:off x="9669691" y="1663423"/>
            <a:ext cx="1143057" cy="861775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114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22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3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Brødtekst, niveau et…"/>
          <p:cNvSpPr txBox="1"/>
          <p:nvPr>
            <p:ph type="body" sz="quarter" idx="1"/>
          </p:nvPr>
        </p:nvSpPr>
        <p:spPr>
          <a:xfrm>
            <a:off x="3872072" y="1534108"/>
            <a:ext cx="4567441" cy="2462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600"/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 sz="1600"/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 sz="1600"/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 sz="1600"/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25" name="Text Placeholder 3"/>
          <p:cNvSpPr/>
          <p:nvPr>
            <p:ph type="body" sz="quarter" idx="21"/>
          </p:nvPr>
        </p:nvSpPr>
        <p:spPr>
          <a:xfrm>
            <a:off x="8439511" y="4850901"/>
            <a:ext cx="2994344" cy="24622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126" name="Text Placeholder 3"/>
          <p:cNvSpPr/>
          <p:nvPr>
            <p:ph type="body" sz="quarter" idx="22"/>
          </p:nvPr>
        </p:nvSpPr>
        <p:spPr>
          <a:xfrm>
            <a:off x="596900" y="4850901"/>
            <a:ext cx="3212888" cy="24622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 algn="r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127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4" name="Group 2"/>
          <p:cNvGrpSpPr/>
          <p:nvPr/>
        </p:nvGrpSpPr>
        <p:grpSpPr>
          <a:xfrm>
            <a:off x="3933247" y="1780541"/>
            <a:ext cx="4506264" cy="4264773"/>
            <a:chOff x="0" y="0"/>
            <a:chExt cx="4506263" cy="4264772"/>
          </a:xfrm>
        </p:grpSpPr>
        <p:sp>
          <p:nvSpPr>
            <p:cNvPr id="128" name="Freeform 98"/>
            <p:cNvSpPr/>
            <p:nvPr/>
          </p:nvSpPr>
          <p:spPr>
            <a:xfrm rot="18000000">
              <a:off x="486691" y="831579"/>
              <a:ext cx="2781264" cy="149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01" y="5652"/>
                  </a:moveTo>
                  <a:cubicBezTo>
                    <a:pt x="21347" y="7182"/>
                    <a:pt x="21600" y="8936"/>
                    <a:pt x="21600" y="10800"/>
                  </a:cubicBezTo>
                  <a:cubicBezTo>
                    <a:pt x="21600" y="16765"/>
                    <a:pt x="19008" y="21600"/>
                    <a:pt x="15810" y="21600"/>
                  </a:cubicBezTo>
                  <a:cubicBezTo>
                    <a:pt x="14611" y="21600"/>
                    <a:pt x="13497" y="20920"/>
                    <a:pt x="12573" y="19756"/>
                  </a:cubicBezTo>
                  <a:lnTo>
                    <a:pt x="12277" y="19299"/>
                  </a:lnTo>
                  <a:lnTo>
                    <a:pt x="12277" y="19309"/>
                  </a:lnTo>
                  <a:lnTo>
                    <a:pt x="12210" y="19197"/>
                  </a:lnTo>
                  <a:lnTo>
                    <a:pt x="11734" y="18463"/>
                  </a:lnTo>
                  <a:lnTo>
                    <a:pt x="11346" y="17915"/>
                  </a:lnTo>
                  <a:cubicBezTo>
                    <a:pt x="9777" y="15887"/>
                    <a:pt x="7873" y="14699"/>
                    <a:pt x="5820" y="14699"/>
                  </a:cubicBezTo>
                  <a:cubicBezTo>
                    <a:pt x="4280" y="14699"/>
                    <a:pt x="2824" y="15367"/>
                    <a:pt x="1531" y="16557"/>
                  </a:cubicBezTo>
                  <a:lnTo>
                    <a:pt x="1370" y="16719"/>
                  </a:lnTo>
                  <a:lnTo>
                    <a:pt x="1355" y="15779"/>
                  </a:lnTo>
                  <a:cubicBezTo>
                    <a:pt x="1357" y="15333"/>
                    <a:pt x="1368" y="14888"/>
                    <a:pt x="1388" y="14444"/>
                  </a:cubicBezTo>
                  <a:lnTo>
                    <a:pt x="1449" y="13544"/>
                  </a:lnTo>
                  <a:lnTo>
                    <a:pt x="1629" y="11541"/>
                  </a:lnTo>
                  <a:cubicBezTo>
                    <a:pt x="1707" y="9466"/>
                    <a:pt x="1466" y="7326"/>
                    <a:pt x="866" y="5389"/>
                  </a:cubicBezTo>
                  <a:cubicBezTo>
                    <a:pt x="667" y="4743"/>
                    <a:pt x="436" y="4151"/>
                    <a:pt x="181" y="3614"/>
                  </a:cubicBezTo>
                  <a:lnTo>
                    <a:pt x="0" y="3269"/>
                  </a:lnTo>
                  <a:lnTo>
                    <a:pt x="294" y="3685"/>
                  </a:lnTo>
                  <a:cubicBezTo>
                    <a:pt x="1863" y="5713"/>
                    <a:pt x="3767" y="6901"/>
                    <a:pt x="5820" y="6901"/>
                  </a:cubicBezTo>
                  <a:cubicBezTo>
                    <a:pt x="7873" y="6901"/>
                    <a:pt x="9777" y="5713"/>
                    <a:pt x="11346" y="3685"/>
                  </a:cubicBezTo>
                  <a:lnTo>
                    <a:pt x="11734" y="3137"/>
                  </a:lnTo>
                  <a:lnTo>
                    <a:pt x="12210" y="2404"/>
                  </a:lnTo>
                  <a:lnTo>
                    <a:pt x="12277" y="2291"/>
                  </a:lnTo>
                  <a:lnTo>
                    <a:pt x="12277" y="2301"/>
                  </a:lnTo>
                  <a:lnTo>
                    <a:pt x="12573" y="1844"/>
                  </a:lnTo>
                  <a:cubicBezTo>
                    <a:pt x="13497" y="680"/>
                    <a:pt x="14611" y="0"/>
                    <a:pt x="15810" y="0"/>
                  </a:cubicBezTo>
                  <a:cubicBezTo>
                    <a:pt x="18009" y="0"/>
                    <a:pt x="19921" y="2285"/>
                    <a:pt x="20901" y="565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9" name="Freeform 97"/>
            <p:cNvSpPr/>
            <p:nvPr/>
          </p:nvSpPr>
          <p:spPr>
            <a:xfrm>
              <a:off x="168853" y="2498022"/>
              <a:ext cx="2787588" cy="149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76" y="0"/>
                  </a:moveTo>
                  <a:cubicBezTo>
                    <a:pt x="6973" y="0"/>
                    <a:pt x="8084" y="680"/>
                    <a:pt x="9006" y="1844"/>
                  </a:cubicBezTo>
                  <a:lnTo>
                    <a:pt x="9844" y="3137"/>
                  </a:lnTo>
                  <a:lnTo>
                    <a:pt x="10231" y="3685"/>
                  </a:lnTo>
                  <a:cubicBezTo>
                    <a:pt x="11796" y="5713"/>
                    <a:pt x="13696" y="6901"/>
                    <a:pt x="15744" y="6901"/>
                  </a:cubicBezTo>
                  <a:cubicBezTo>
                    <a:pt x="17280" y="6901"/>
                    <a:pt x="18733" y="6233"/>
                    <a:pt x="20024" y="5043"/>
                  </a:cubicBezTo>
                  <a:lnTo>
                    <a:pt x="20206" y="4859"/>
                  </a:lnTo>
                  <a:lnTo>
                    <a:pt x="20195" y="7187"/>
                  </a:lnTo>
                  <a:lnTo>
                    <a:pt x="20135" y="8088"/>
                  </a:lnTo>
                  <a:lnTo>
                    <a:pt x="19955" y="10091"/>
                  </a:lnTo>
                  <a:cubicBezTo>
                    <a:pt x="19877" y="12166"/>
                    <a:pt x="20117" y="14305"/>
                    <a:pt x="20716" y="16242"/>
                  </a:cubicBezTo>
                  <a:cubicBezTo>
                    <a:pt x="20915" y="16888"/>
                    <a:pt x="21145" y="17481"/>
                    <a:pt x="21399" y="18017"/>
                  </a:cubicBezTo>
                  <a:lnTo>
                    <a:pt x="21600" y="18400"/>
                  </a:lnTo>
                  <a:lnTo>
                    <a:pt x="21257" y="17915"/>
                  </a:lnTo>
                  <a:cubicBezTo>
                    <a:pt x="19692" y="15887"/>
                    <a:pt x="17793" y="14699"/>
                    <a:pt x="15744" y="14699"/>
                  </a:cubicBezTo>
                  <a:cubicBezTo>
                    <a:pt x="13696" y="14699"/>
                    <a:pt x="11796" y="15887"/>
                    <a:pt x="10231" y="17915"/>
                  </a:cubicBezTo>
                  <a:lnTo>
                    <a:pt x="9844" y="18463"/>
                  </a:lnTo>
                  <a:lnTo>
                    <a:pt x="9006" y="19756"/>
                  </a:lnTo>
                  <a:cubicBezTo>
                    <a:pt x="8084" y="20920"/>
                    <a:pt x="6973" y="21600"/>
                    <a:pt x="5776" y="21600"/>
                  </a:cubicBezTo>
                  <a:cubicBezTo>
                    <a:pt x="2586" y="21600"/>
                    <a:pt x="0" y="16765"/>
                    <a:pt x="0" y="10800"/>
                  </a:cubicBezTo>
                  <a:cubicBezTo>
                    <a:pt x="0" y="4835"/>
                    <a:pt x="2586" y="0"/>
                    <a:pt x="57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Freeform 99"/>
            <p:cNvSpPr/>
            <p:nvPr/>
          </p:nvSpPr>
          <p:spPr>
            <a:xfrm rot="14400000">
              <a:off x="1754827" y="1930745"/>
              <a:ext cx="2807771" cy="149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636"/>
                  </a:moveTo>
                  <a:lnTo>
                    <a:pt x="21489" y="18463"/>
                  </a:lnTo>
                  <a:lnTo>
                    <a:pt x="21105" y="17915"/>
                  </a:lnTo>
                  <a:cubicBezTo>
                    <a:pt x="19551" y="15887"/>
                    <a:pt x="17665" y="14699"/>
                    <a:pt x="15631" y="14699"/>
                  </a:cubicBezTo>
                  <a:cubicBezTo>
                    <a:pt x="13597" y="14699"/>
                    <a:pt x="11711" y="15887"/>
                    <a:pt x="10157" y="17915"/>
                  </a:cubicBezTo>
                  <a:lnTo>
                    <a:pt x="9773" y="18463"/>
                  </a:lnTo>
                  <a:lnTo>
                    <a:pt x="8941" y="19756"/>
                  </a:lnTo>
                  <a:cubicBezTo>
                    <a:pt x="8026" y="20920"/>
                    <a:pt x="6923" y="21600"/>
                    <a:pt x="5735" y="21600"/>
                  </a:cubicBezTo>
                  <a:cubicBezTo>
                    <a:pt x="2568" y="21600"/>
                    <a:pt x="0" y="16765"/>
                    <a:pt x="0" y="10800"/>
                  </a:cubicBezTo>
                  <a:cubicBezTo>
                    <a:pt x="0" y="4835"/>
                    <a:pt x="2568" y="0"/>
                    <a:pt x="5735" y="0"/>
                  </a:cubicBezTo>
                  <a:cubicBezTo>
                    <a:pt x="6923" y="0"/>
                    <a:pt x="8026" y="680"/>
                    <a:pt x="8941" y="1844"/>
                  </a:cubicBezTo>
                  <a:lnTo>
                    <a:pt x="9773" y="3137"/>
                  </a:lnTo>
                  <a:lnTo>
                    <a:pt x="10157" y="3685"/>
                  </a:lnTo>
                  <a:cubicBezTo>
                    <a:pt x="11711" y="5713"/>
                    <a:pt x="13597" y="6901"/>
                    <a:pt x="15631" y="6901"/>
                  </a:cubicBezTo>
                  <a:cubicBezTo>
                    <a:pt x="17156" y="6901"/>
                    <a:pt x="18599" y="6233"/>
                    <a:pt x="19880" y="5043"/>
                  </a:cubicBezTo>
                  <a:lnTo>
                    <a:pt x="20068" y="4851"/>
                  </a:lnTo>
                  <a:lnTo>
                    <a:pt x="20082" y="5789"/>
                  </a:lnTo>
                  <a:cubicBezTo>
                    <a:pt x="20080" y="6236"/>
                    <a:pt x="20069" y="6681"/>
                    <a:pt x="20050" y="7125"/>
                  </a:cubicBezTo>
                  <a:lnTo>
                    <a:pt x="19990" y="8025"/>
                  </a:lnTo>
                  <a:lnTo>
                    <a:pt x="19889" y="9162"/>
                  </a:lnTo>
                  <a:lnTo>
                    <a:pt x="19870" y="9326"/>
                  </a:lnTo>
                  <a:lnTo>
                    <a:pt x="19875" y="9320"/>
                  </a:lnTo>
                  <a:lnTo>
                    <a:pt x="19812" y="10028"/>
                  </a:lnTo>
                  <a:cubicBezTo>
                    <a:pt x="19734" y="12103"/>
                    <a:pt x="19973" y="14242"/>
                    <a:pt x="20567" y="16179"/>
                  </a:cubicBezTo>
                  <a:cubicBezTo>
                    <a:pt x="20765" y="16825"/>
                    <a:pt x="20993" y="17418"/>
                    <a:pt x="21245" y="1795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1" name="Oval 33"/>
            <p:cNvSpPr/>
            <p:nvPr/>
          </p:nvSpPr>
          <p:spPr>
            <a:xfrm rot="14400000">
              <a:off x="1532792" y="349609"/>
              <a:ext cx="1337483" cy="133748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Oval 34"/>
            <p:cNvSpPr/>
            <p:nvPr/>
          </p:nvSpPr>
          <p:spPr>
            <a:xfrm rot="14400000">
              <a:off x="2819171" y="2577679"/>
              <a:ext cx="1337483" cy="133748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3" name="Oval 35"/>
            <p:cNvSpPr/>
            <p:nvPr/>
          </p:nvSpPr>
          <p:spPr>
            <a:xfrm rot="18000000">
              <a:off x="244776" y="2577679"/>
              <a:ext cx="1337483" cy="133748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eltekst"/>
          <p:cNvSpPr txBox="1"/>
          <p:nvPr>
            <p:ph type="title"/>
          </p:nvPr>
        </p:nvSpPr>
        <p:spPr>
          <a:xfrm>
            <a:off x="434295" y="245592"/>
            <a:ext cx="11323411" cy="430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chemeClr val="accent1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42" name="Lysbillednummer"/>
          <p:cNvSpPr txBox="1"/>
          <p:nvPr>
            <p:ph type="sldNum" sz="quarter" idx="2"/>
          </p:nvPr>
        </p:nvSpPr>
        <p:spPr>
          <a:xfrm>
            <a:off x="11630704" y="6591010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43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95" y="6218378"/>
            <a:ext cx="1215911" cy="3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Brødtekst, niveau et…"/>
          <p:cNvSpPr txBox="1"/>
          <p:nvPr>
            <p:ph type="body" sz="quarter" idx="1"/>
          </p:nvPr>
        </p:nvSpPr>
        <p:spPr>
          <a:xfrm>
            <a:off x="3812280" y="4940439"/>
            <a:ext cx="4567440" cy="2462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600"/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 sz="1600"/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 sz="1600"/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 sz="1600"/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 sz="1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45" name="Text Placeholder 3"/>
          <p:cNvSpPr/>
          <p:nvPr>
            <p:ph type="body" sz="quarter" idx="21"/>
          </p:nvPr>
        </p:nvSpPr>
        <p:spPr>
          <a:xfrm>
            <a:off x="8024614" y="2062130"/>
            <a:ext cx="2994344" cy="246222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146" name="Text Placeholder 3"/>
          <p:cNvSpPr/>
          <p:nvPr>
            <p:ph type="body" sz="quarter" idx="22"/>
          </p:nvPr>
        </p:nvSpPr>
        <p:spPr>
          <a:xfrm>
            <a:off x="879611" y="2062130"/>
            <a:ext cx="3212887" cy="246222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r">
              <a:lnSpc>
                <a:spcPct val="100000"/>
              </a:lnSpc>
              <a:buSzTx/>
              <a:buFontTx/>
              <a:buNone/>
              <a:defRPr sz="1600"/>
            </a:pPr>
          </a:p>
        </p:txBody>
      </p:sp>
      <p:sp>
        <p:nvSpPr>
          <p:cNvPr id="147" name="Rectangle 32"/>
          <p:cNvSpPr/>
          <p:nvPr/>
        </p:nvSpPr>
        <p:spPr>
          <a:xfrm flipH="1">
            <a:off x="0" y="0"/>
            <a:ext cx="12192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0" name="Freeform 532"/>
          <p:cNvGrpSpPr/>
          <p:nvPr/>
        </p:nvGrpSpPr>
        <p:grpSpPr>
          <a:xfrm>
            <a:off x="4312920" y="1055133"/>
            <a:ext cx="2044104" cy="2570790"/>
            <a:chOff x="0" y="0"/>
            <a:chExt cx="2044103" cy="2570789"/>
          </a:xfrm>
        </p:grpSpPr>
        <p:sp>
          <p:nvSpPr>
            <p:cNvPr id="148" name="Figur"/>
            <p:cNvSpPr/>
            <p:nvPr/>
          </p:nvSpPr>
          <p:spPr>
            <a:xfrm>
              <a:off x="-1" y="0"/>
              <a:ext cx="2044105" cy="257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3" y="17474"/>
                  </a:moveTo>
                  <a:lnTo>
                    <a:pt x="11082" y="17181"/>
                  </a:lnTo>
                  <a:lnTo>
                    <a:pt x="10849" y="16582"/>
                  </a:lnTo>
                  <a:lnTo>
                    <a:pt x="10702" y="15962"/>
                  </a:lnTo>
                  <a:lnTo>
                    <a:pt x="10610" y="15318"/>
                  </a:lnTo>
                  <a:lnTo>
                    <a:pt x="10610" y="14655"/>
                  </a:lnTo>
                  <a:lnTo>
                    <a:pt x="10702" y="14002"/>
                  </a:lnTo>
                  <a:lnTo>
                    <a:pt x="10855" y="13368"/>
                  </a:lnTo>
                  <a:lnTo>
                    <a:pt x="11094" y="12758"/>
                  </a:lnTo>
                  <a:lnTo>
                    <a:pt x="11401" y="12178"/>
                  </a:lnTo>
                  <a:lnTo>
                    <a:pt x="11775" y="11622"/>
                  </a:lnTo>
                  <a:lnTo>
                    <a:pt x="12211" y="11100"/>
                  </a:lnTo>
                  <a:lnTo>
                    <a:pt x="12701" y="10622"/>
                  </a:lnTo>
                  <a:lnTo>
                    <a:pt x="13253" y="10178"/>
                  </a:lnTo>
                  <a:lnTo>
                    <a:pt x="13854" y="9773"/>
                  </a:lnTo>
                  <a:lnTo>
                    <a:pt x="14498" y="9422"/>
                  </a:lnTo>
                  <a:lnTo>
                    <a:pt x="15185" y="9120"/>
                  </a:lnTo>
                  <a:lnTo>
                    <a:pt x="15915" y="8866"/>
                  </a:lnTo>
                  <a:lnTo>
                    <a:pt x="16675" y="8666"/>
                  </a:lnTo>
                  <a:lnTo>
                    <a:pt x="17466" y="8530"/>
                  </a:lnTo>
                  <a:lnTo>
                    <a:pt x="18282" y="8452"/>
                  </a:lnTo>
                  <a:lnTo>
                    <a:pt x="18705" y="8442"/>
                  </a:lnTo>
                  <a:lnTo>
                    <a:pt x="21600" y="4194"/>
                  </a:lnTo>
                  <a:lnTo>
                    <a:pt x="18711" y="0"/>
                  </a:lnTo>
                  <a:lnTo>
                    <a:pt x="18227" y="10"/>
                  </a:lnTo>
                  <a:lnTo>
                    <a:pt x="17264" y="54"/>
                  </a:lnTo>
                  <a:lnTo>
                    <a:pt x="16320" y="137"/>
                  </a:lnTo>
                  <a:lnTo>
                    <a:pt x="15387" y="249"/>
                  </a:lnTo>
                  <a:lnTo>
                    <a:pt x="14474" y="405"/>
                  </a:lnTo>
                  <a:lnTo>
                    <a:pt x="13584" y="595"/>
                  </a:lnTo>
                  <a:lnTo>
                    <a:pt x="12701" y="819"/>
                  </a:lnTo>
                  <a:lnTo>
                    <a:pt x="11843" y="1073"/>
                  </a:lnTo>
                  <a:lnTo>
                    <a:pt x="11002" y="1356"/>
                  </a:lnTo>
                  <a:lnTo>
                    <a:pt x="10181" y="1673"/>
                  </a:lnTo>
                  <a:lnTo>
                    <a:pt x="9389" y="2019"/>
                  </a:lnTo>
                  <a:lnTo>
                    <a:pt x="8617" y="2399"/>
                  </a:lnTo>
                  <a:lnTo>
                    <a:pt x="7868" y="2804"/>
                  </a:lnTo>
                  <a:lnTo>
                    <a:pt x="7151" y="3233"/>
                  </a:lnTo>
                  <a:lnTo>
                    <a:pt x="6452" y="3692"/>
                  </a:lnTo>
                  <a:lnTo>
                    <a:pt x="5796" y="4175"/>
                  </a:lnTo>
                  <a:lnTo>
                    <a:pt x="5158" y="4687"/>
                  </a:lnTo>
                  <a:lnTo>
                    <a:pt x="4557" y="5218"/>
                  </a:lnTo>
                  <a:lnTo>
                    <a:pt x="3980" y="5769"/>
                  </a:lnTo>
                  <a:lnTo>
                    <a:pt x="3441" y="6345"/>
                  </a:lnTo>
                  <a:lnTo>
                    <a:pt x="2944" y="6945"/>
                  </a:lnTo>
                  <a:lnTo>
                    <a:pt x="2472" y="7554"/>
                  </a:lnTo>
                  <a:lnTo>
                    <a:pt x="2042" y="8193"/>
                  </a:lnTo>
                  <a:lnTo>
                    <a:pt x="1644" y="8847"/>
                  </a:lnTo>
                  <a:lnTo>
                    <a:pt x="1294" y="9515"/>
                  </a:lnTo>
                  <a:lnTo>
                    <a:pt x="975" y="10203"/>
                  </a:lnTo>
                  <a:lnTo>
                    <a:pt x="705" y="10900"/>
                  </a:lnTo>
                  <a:lnTo>
                    <a:pt x="478" y="11622"/>
                  </a:lnTo>
                  <a:lnTo>
                    <a:pt x="288" y="12348"/>
                  </a:lnTo>
                  <a:lnTo>
                    <a:pt x="141" y="13085"/>
                  </a:lnTo>
                  <a:lnTo>
                    <a:pt x="49" y="13841"/>
                  </a:lnTo>
                  <a:lnTo>
                    <a:pt x="0" y="14606"/>
                  </a:lnTo>
                  <a:lnTo>
                    <a:pt x="0" y="15431"/>
                  </a:lnTo>
                  <a:lnTo>
                    <a:pt x="74" y="16313"/>
                  </a:lnTo>
                  <a:lnTo>
                    <a:pt x="190" y="17172"/>
                  </a:lnTo>
                  <a:lnTo>
                    <a:pt x="380" y="18015"/>
                  </a:lnTo>
                  <a:lnTo>
                    <a:pt x="626" y="18854"/>
                  </a:lnTo>
                  <a:lnTo>
                    <a:pt x="932" y="19659"/>
                  </a:lnTo>
                  <a:lnTo>
                    <a:pt x="1288" y="20449"/>
                  </a:lnTo>
                  <a:lnTo>
                    <a:pt x="1699" y="21224"/>
                  </a:lnTo>
                  <a:lnTo>
                    <a:pt x="1926" y="21600"/>
                  </a:lnTo>
                  <a:lnTo>
                    <a:pt x="4974" y="17606"/>
                  </a:lnTo>
                  <a:lnTo>
                    <a:pt x="11223" y="1747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49" name="03"/>
            <p:cNvSpPr txBox="1"/>
            <p:nvPr/>
          </p:nvSpPr>
          <p:spPr>
            <a:xfrm>
              <a:off x="45720" y="998374"/>
              <a:ext cx="1221143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03</a:t>
              </a:r>
            </a:p>
          </p:txBody>
        </p:sp>
      </p:grpSp>
      <p:grpSp>
        <p:nvGrpSpPr>
          <p:cNvPr id="153" name="Freeform 533"/>
          <p:cNvGrpSpPr/>
          <p:nvPr/>
        </p:nvGrpSpPr>
        <p:grpSpPr>
          <a:xfrm>
            <a:off x="6192287" y="1059772"/>
            <a:ext cx="1686793" cy="2665921"/>
            <a:chOff x="0" y="0"/>
            <a:chExt cx="1686791" cy="2665919"/>
          </a:xfrm>
        </p:grpSpPr>
        <p:sp>
          <p:nvSpPr>
            <p:cNvPr id="151" name="Figur"/>
            <p:cNvSpPr/>
            <p:nvPr/>
          </p:nvSpPr>
          <p:spPr>
            <a:xfrm>
              <a:off x="0" y="-1"/>
              <a:ext cx="1686792" cy="266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50"/>
                  </a:moveTo>
                  <a:lnTo>
                    <a:pt x="461" y="8188"/>
                  </a:lnTo>
                  <a:lnTo>
                    <a:pt x="1352" y="8315"/>
                  </a:lnTo>
                  <a:lnTo>
                    <a:pt x="2221" y="8484"/>
                  </a:lnTo>
                  <a:lnTo>
                    <a:pt x="3053" y="8705"/>
                  </a:lnTo>
                  <a:lnTo>
                    <a:pt x="3840" y="8973"/>
                  </a:lnTo>
                  <a:lnTo>
                    <a:pt x="4583" y="9278"/>
                  </a:lnTo>
                  <a:lnTo>
                    <a:pt x="5281" y="9626"/>
                  </a:lnTo>
                  <a:lnTo>
                    <a:pt x="5927" y="10011"/>
                  </a:lnTo>
                  <a:lnTo>
                    <a:pt x="6514" y="10429"/>
                  </a:lnTo>
                  <a:lnTo>
                    <a:pt x="7042" y="10880"/>
                  </a:lnTo>
                  <a:lnTo>
                    <a:pt x="7509" y="11354"/>
                  </a:lnTo>
                  <a:lnTo>
                    <a:pt x="7903" y="11866"/>
                  </a:lnTo>
                  <a:lnTo>
                    <a:pt x="8230" y="12397"/>
                  </a:lnTo>
                  <a:lnTo>
                    <a:pt x="8483" y="12952"/>
                  </a:lnTo>
                  <a:lnTo>
                    <a:pt x="8653" y="13520"/>
                  </a:lnTo>
                  <a:lnTo>
                    <a:pt x="8743" y="14112"/>
                  </a:lnTo>
                  <a:lnTo>
                    <a:pt x="8750" y="14413"/>
                  </a:lnTo>
                  <a:lnTo>
                    <a:pt x="8750" y="14629"/>
                  </a:lnTo>
                  <a:lnTo>
                    <a:pt x="8698" y="15056"/>
                  </a:lnTo>
                  <a:lnTo>
                    <a:pt x="8557" y="15686"/>
                  </a:lnTo>
                  <a:lnTo>
                    <a:pt x="8200" y="16480"/>
                  </a:lnTo>
                  <a:lnTo>
                    <a:pt x="7703" y="17236"/>
                  </a:lnTo>
                  <a:lnTo>
                    <a:pt x="7391" y="17588"/>
                  </a:lnTo>
                  <a:lnTo>
                    <a:pt x="11171" y="21497"/>
                  </a:lnTo>
                  <a:lnTo>
                    <a:pt x="18569" y="21600"/>
                  </a:lnTo>
                  <a:lnTo>
                    <a:pt x="18926" y="21201"/>
                  </a:lnTo>
                  <a:lnTo>
                    <a:pt x="19572" y="20379"/>
                  </a:lnTo>
                  <a:lnTo>
                    <a:pt x="20129" y="19524"/>
                  </a:lnTo>
                  <a:lnTo>
                    <a:pt x="20612" y="18640"/>
                  </a:lnTo>
                  <a:lnTo>
                    <a:pt x="20998" y="17743"/>
                  </a:lnTo>
                  <a:lnTo>
                    <a:pt x="21295" y="16808"/>
                  </a:lnTo>
                  <a:lnTo>
                    <a:pt x="21489" y="15864"/>
                  </a:lnTo>
                  <a:lnTo>
                    <a:pt x="21593" y="14896"/>
                  </a:lnTo>
                  <a:lnTo>
                    <a:pt x="21600" y="14413"/>
                  </a:lnTo>
                  <a:lnTo>
                    <a:pt x="21593" y="14051"/>
                  </a:lnTo>
                  <a:lnTo>
                    <a:pt x="21541" y="13337"/>
                  </a:lnTo>
                  <a:lnTo>
                    <a:pt x="21429" y="12632"/>
                  </a:lnTo>
                  <a:lnTo>
                    <a:pt x="21273" y="11937"/>
                  </a:lnTo>
                  <a:lnTo>
                    <a:pt x="21050" y="11256"/>
                  </a:lnTo>
                  <a:lnTo>
                    <a:pt x="20790" y="10589"/>
                  </a:lnTo>
                  <a:lnTo>
                    <a:pt x="20486" y="9931"/>
                  </a:lnTo>
                  <a:lnTo>
                    <a:pt x="20122" y="9283"/>
                  </a:lnTo>
                  <a:lnTo>
                    <a:pt x="19713" y="8658"/>
                  </a:lnTo>
                  <a:lnTo>
                    <a:pt x="19275" y="8042"/>
                  </a:lnTo>
                  <a:lnTo>
                    <a:pt x="18770" y="7446"/>
                  </a:lnTo>
                  <a:lnTo>
                    <a:pt x="18243" y="6859"/>
                  </a:lnTo>
                  <a:lnTo>
                    <a:pt x="17663" y="6300"/>
                  </a:lnTo>
                  <a:lnTo>
                    <a:pt x="17047" y="5755"/>
                  </a:lnTo>
                  <a:lnTo>
                    <a:pt x="16393" y="5229"/>
                  </a:lnTo>
                  <a:lnTo>
                    <a:pt x="15702" y="4721"/>
                  </a:lnTo>
                  <a:lnTo>
                    <a:pt x="14967" y="4237"/>
                  </a:lnTo>
                  <a:lnTo>
                    <a:pt x="14209" y="3772"/>
                  </a:lnTo>
                  <a:lnTo>
                    <a:pt x="13407" y="3331"/>
                  </a:lnTo>
                  <a:lnTo>
                    <a:pt x="12583" y="2917"/>
                  </a:lnTo>
                  <a:lnTo>
                    <a:pt x="11721" y="2518"/>
                  </a:lnTo>
                  <a:lnTo>
                    <a:pt x="10837" y="2156"/>
                  </a:lnTo>
                  <a:lnTo>
                    <a:pt x="9924" y="1809"/>
                  </a:lnTo>
                  <a:lnTo>
                    <a:pt x="8980" y="1499"/>
                  </a:lnTo>
                  <a:lnTo>
                    <a:pt x="8015" y="1203"/>
                  </a:lnTo>
                  <a:lnTo>
                    <a:pt x="7027" y="944"/>
                  </a:lnTo>
                  <a:lnTo>
                    <a:pt x="6002" y="709"/>
                  </a:lnTo>
                  <a:lnTo>
                    <a:pt x="4977" y="512"/>
                  </a:lnTo>
                  <a:lnTo>
                    <a:pt x="3914" y="338"/>
                  </a:lnTo>
                  <a:lnTo>
                    <a:pt x="2837" y="197"/>
                  </a:lnTo>
                  <a:lnTo>
                    <a:pt x="1738" y="94"/>
                  </a:lnTo>
                  <a:lnTo>
                    <a:pt x="631" y="23"/>
                  </a:lnTo>
                  <a:lnTo>
                    <a:pt x="74" y="0"/>
                  </a:lnTo>
                  <a:lnTo>
                    <a:pt x="3550" y="4012"/>
                  </a:lnTo>
                  <a:lnTo>
                    <a:pt x="0" y="81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2" name="01"/>
            <p:cNvSpPr txBox="1"/>
            <p:nvPr/>
          </p:nvSpPr>
          <p:spPr>
            <a:xfrm>
              <a:off x="411480" y="1045939"/>
              <a:ext cx="1229593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01</a:t>
              </a:r>
            </a:p>
          </p:txBody>
        </p:sp>
      </p:grpSp>
      <p:grpSp>
        <p:nvGrpSpPr>
          <p:cNvPr id="156" name="Freeform 534"/>
          <p:cNvGrpSpPr/>
          <p:nvPr/>
        </p:nvGrpSpPr>
        <p:grpSpPr>
          <a:xfrm>
            <a:off x="4549580" y="3231488"/>
            <a:ext cx="3032513" cy="1389806"/>
            <a:chOff x="0" y="0"/>
            <a:chExt cx="3032512" cy="1389805"/>
          </a:xfrm>
        </p:grpSpPr>
        <p:sp>
          <p:nvSpPr>
            <p:cNvPr id="154" name="Figur"/>
            <p:cNvSpPr/>
            <p:nvPr/>
          </p:nvSpPr>
          <p:spPr>
            <a:xfrm>
              <a:off x="-1" y="0"/>
              <a:ext cx="3032514" cy="1389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2" y="1397"/>
                  </a:moveTo>
                  <a:lnTo>
                    <a:pt x="15178" y="1911"/>
                  </a:lnTo>
                  <a:lnTo>
                    <a:pt x="14744" y="2867"/>
                  </a:lnTo>
                  <a:lnTo>
                    <a:pt x="14269" y="3705"/>
                  </a:lnTo>
                  <a:lnTo>
                    <a:pt x="13748" y="4435"/>
                  </a:lnTo>
                  <a:lnTo>
                    <a:pt x="13199" y="5039"/>
                  </a:lnTo>
                  <a:lnTo>
                    <a:pt x="12608" y="5508"/>
                  </a:lnTo>
                  <a:lnTo>
                    <a:pt x="11988" y="5824"/>
                  </a:lnTo>
                  <a:lnTo>
                    <a:pt x="11343" y="5986"/>
                  </a:lnTo>
                  <a:lnTo>
                    <a:pt x="11017" y="5995"/>
                  </a:lnTo>
                  <a:lnTo>
                    <a:pt x="10823" y="5995"/>
                  </a:lnTo>
                  <a:lnTo>
                    <a:pt x="10451" y="5941"/>
                  </a:lnTo>
                  <a:lnTo>
                    <a:pt x="9897" y="5761"/>
                  </a:lnTo>
                  <a:lnTo>
                    <a:pt x="9190" y="5346"/>
                  </a:lnTo>
                  <a:lnTo>
                    <a:pt x="8525" y="4724"/>
                  </a:lnTo>
                  <a:lnTo>
                    <a:pt x="7909" y="3940"/>
                  </a:lnTo>
                  <a:lnTo>
                    <a:pt x="7347" y="2993"/>
                  </a:lnTo>
                  <a:lnTo>
                    <a:pt x="6852" y="1893"/>
                  </a:lnTo>
                  <a:lnTo>
                    <a:pt x="6409" y="667"/>
                  </a:lnTo>
                  <a:lnTo>
                    <a:pt x="6223" y="0"/>
                  </a:lnTo>
                  <a:lnTo>
                    <a:pt x="2074" y="252"/>
                  </a:lnTo>
                  <a:lnTo>
                    <a:pt x="0" y="7690"/>
                  </a:lnTo>
                  <a:lnTo>
                    <a:pt x="207" y="8465"/>
                  </a:lnTo>
                  <a:lnTo>
                    <a:pt x="665" y="9962"/>
                  </a:lnTo>
                  <a:lnTo>
                    <a:pt x="1161" y="11386"/>
                  </a:lnTo>
                  <a:lnTo>
                    <a:pt x="1703" y="12729"/>
                  </a:lnTo>
                  <a:lnTo>
                    <a:pt x="2277" y="14000"/>
                  </a:lnTo>
                  <a:lnTo>
                    <a:pt x="2889" y="15181"/>
                  </a:lnTo>
                  <a:lnTo>
                    <a:pt x="3533" y="16281"/>
                  </a:lnTo>
                  <a:lnTo>
                    <a:pt x="4215" y="17300"/>
                  </a:lnTo>
                  <a:lnTo>
                    <a:pt x="4922" y="18210"/>
                  </a:lnTo>
                  <a:lnTo>
                    <a:pt x="5661" y="19031"/>
                  </a:lnTo>
                  <a:lnTo>
                    <a:pt x="6422" y="19743"/>
                  </a:lnTo>
                  <a:lnTo>
                    <a:pt x="7215" y="20338"/>
                  </a:lnTo>
                  <a:lnTo>
                    <a:pt x="8025" y="20825"/>
                  </a:lnTo>
                  <a:lnTo>
                    <a:pt x="8860" y="21203"/>
                  </a:lnTo>
                  <a:lnTo>
                    <a:pt x="9707" y="21456"/>
                  </a:lnTo>
                  <a:lnTo>
                    <a:pt x="10579" y="21582"/>
                  </a:lnTo>
                  <a:lnTo>
                    <a:pt x="11017" y="21600"/>
                  </a:lnTo>
                  <a:lnTo>
                    <a:pt x="11430" y="21582"/>
                  </a:lnTo>
                  <a:lnTo>
                    <a:pt x="12244" y="21465"/>
                  </a:lnTo>
                  <a:lnTo>
                    <a:pt x="13046" y="21248"/>
                  </a:lnTo>
                  <a:lnTo>
                    <a:pt x="13831" y="20924"/>
                  </a:lnTo>
                  <a:lnTo>
                    <a:pt x="14596" y="20491"/>
                  </a:lnTo>
                  <a:lnTo>
                    <a:pt x="15339" y="19950"/>
                  </a:lnTo>
                  <a:lnTo>
                    <a:pt x="16067" y="19319"/>
                  </a:lnTo>
                  <a:lnTo>
                    <a:pt x="16769" y="18607"/>
                  </a:lnTo>
                  <a:lnTo>
                    <a:pt x="17451" y="17787"/>
                  </a:lnTo>
                  <a:lnTo>
                    <a:pt x="18104" y="16885"/>
                  </a:lnTo>
                  <a:lnTo>
                    <a:pt x="18724" y="15921"/>
                  </a:lnTo>
                  <a:lnTo>
                    <a:pt x="19319" y="14857"/>
                  </a:lnTo>
                  <a:lnTo>
                    <a:pt x="19885" y="13721"/>
                  </a:lnTo>
                  <a:lnTo>
                    <a:pt x="20422" y="12522"/>
                  </a:lnTo>
                  <a:lnTo>
                    <a:pt x="20922" y="11242"/>
                  </a:lnTo>
                  <a:lnTo>
                    <a:pt x="21381" y="9898"/>
                  </a:lnTo>
                  <a:lnTo>
                    <a:pt x="21600" y="9213"/>
                  </a:lnTo>
                  <a:lnTo>
                    <a:pt x="17513" y="9015"/>
                  </a:lnTo>
                  <a:lnTo>
                    <a:pt x="15372" y="139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5" name="02"/>
            <p:cNvSpPr txBox="1"/>
            <p:nvPr/>
          </p:nvSpPr>
          <p:spPr>
            <a:xfrm>
              <a:off x="45720" y="567902"/>
              <a:ext cx="2941073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0" y="-1"/>
            <a:ext cx="12192000" cy="685192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F3F5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Freeform 5"/>
          <p:cNvSpPr/>
          <p:nvPr/>
        </p:nvSpPr>
        <p:spPr>
          <a:xfrm rot="1552939">
            <a:off x="1023591" y="107363"/>
            <a:ext cx="6169914" cy="5661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  <a:moveTo>
                  <a:pt x="18184" y="17962"/>
                </a:moveTo>
                <a:cubicBezTo>
                  <a:pt x="18099" y="18095"/>
                  <a:pt x="17963" y="18189"/>
                  <a:pt x="17827" y="18189"/>
                </a:cubicBezTo>
                <a:cubicBezTo>
                  <a:pt x="3450" y="18189"/>
                  <a:pt x="3450" y="18189"/>
                  <a:pt x="3450" y="18189"/>
                </a:cubicBezTo>
                <a:cubicBezTo>
                  <a:pt x="3314" y="18189"/>
                  <a:pt x="3178" y="18095"/>
                  <a:pt x="3110" y="17962"/>
                </a:cubicBezTo>
                <a:cubicBezTo>
                  <a:pt x="3025" y="17811"/>
                  <a:pt x="3025" y="17640"/>
                  <a:pt x="3110" y="17507"/>
                </a:cubicBezTo>
                <a:cubicBezTo>
                  <a:pt x="10282" y="3638"/>
                  <a:pt x="10282" y="3638"/>
                  <a:pt x="10282" y="3638"/>
                </a:cubicBezTo>
                <a:cubicBezTo>
                  <a:pt x="10367" y="3486"/>
                  <a:pt x="10503" y="3411"/>
                  <a:pt x="10639" y="3411"/>
                </a:cubicBezTo>
                <a:cubicBezTo>
                  <a:pt x="10791" y="3411"/>
                  <a:pt x="10927" y="3486"/>
                  <a:pt x="10995" y="3638"/>
                </a:cubicBezTo>
                <a:cubicBezTo>
                  <a:pt x="18184" y="17507"/>
                  <a:pt x="18184" y="17507"/>
                  <a:pt x="18184" y="17507"/>
                </a:cubicBezTo>
                <a:cubicBezTo>
                  <a:pt x="18252" y="17640"/>
                  <a:pt x="18252" y="17811"/>
                  <a:pt x="18184" y="1796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Freeform 9"/>
          <p:cNvSpPr/>
          <p:nvPr/>
        </p:nvSpPr>
        <p:spPr>
          <a:xfrm rot="17972653">
            <a:off x="1103266" y="5175143"/>
            <a:ext cx="637120" cy="58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Freeform 9"/>
          <p:cNvSpPr/>
          <p:nvPr/>
        </p:nvSpPr>
        <p:spPr>
          <a:xfrm rot="18974888">
            <a:off x="3934810" y="1164318"/>
            <a:ext cx="637121" cy="58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481" y="3040726"/>
            <a:ext cx="3082919" cy="99905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reeform 9"/>
          <p:cNvSpPr/>
          <p:nvPr/>
        </p:nvSpPr>
        <p:spPr>
          <a:xfrm flipH="1" rot="3600000">
            <a:off x="6345499" y="5349040"/>
            <a:ext cx="257777" cy="23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600" fill="norm" stroke="1" extrusionOk="0">
                <a:moveTo>
                  <a:pt x="20818" y="15802"/>
                </a:moveTo>
                <a:cubicBezTo>
                  <a:pt x="13647" y="1933"/>
                  <a:pt x="13647" y="1933"/>
                  <a:pt x="13647" y="1933"/>
                </a:cubicBezTo>
                <a:cubicBezTo>
                  <a:pt x="13018" y="739"/>
                  <a:pt x="11879" y="0"/>
                  <a:pt x="10639" y="0"/>
                </a:cubicBezTo>
                <a:cubicBezTo>
                  <a:pt x="9398" y="0"/>
                  <a:pt x="8259" y="739"/>
                  <a:pt x="7630" y="1933"/>
                </a:cubicBezTo>
                <a:cubicBezTo>
                  <a:pt x="459" y="15802"/>
                  <a:pt x="459" y="15802"/>
                  <a:pt x="459" y="15802"/>
                </a:cubicBezTo>
                <a:cubicBezTo>
                  <a:pt x="-153" y="16977"/>
                  <a:pt x="-153" y="18474"/>
                  <a:pt x="459" y="19667"/>
                </a:cubicBezTo>
                <a:cubicBezTo>
                  <a:pt x="1071" y="20842"/>
                  <a:pt x="2226" y="21600"/>
                  <a:pt x="3450" y="21600"/>
                </a:cubicBezTo>
                <a:cubicBezTo>
                  <a:pt x="17827" y="21600"/>
                  <a:pt x="17827" y="21600"/>
                  <a:pt x="17827" y="21600"/>
                </a:cubicBezTo>
                <a:cubicBezTo>
                  <a:pt x="19051" y="21600"/>
                  <a:pt x="20206" y="20842"/>
                  <a:pt x="20818" y="19648"/>
                </a:cubicBezTo>
                <a:cubicBezTo>
                  <a:pt x="21447" y="18474"/>
                  <a:pt x="21447" y="16977"/>
                  <a:pt x="20818" y="1580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itelteks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9" name="Brødtekst, niveau et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0" name="Lysbillednumm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Title 80"/>
          <p:cNvSpPr txBox="1"/>
          <p:nvPr>
            <p:ph type="title"/>
          </p:nvPr>
        </p:nvSpPr>
        <p:spPr>
          <a:xfrm>
            <a:off x="755934" y="1873266"/>
            <a:ext cx="5746466" cy="1477329"/>
          </a:xfrm>
          <a:prstGeom prst="rect">
            <a:avLst/>
          </a:prstGeom>
        </p:spPr>
        <p:txBody>
          <a:bodyPr/>
          <a:lstStyle/>
          <a:p>
            <a:pPr/>
            <a:r>
              <a:t>Valio</a:t>
            </a:r>
          </a:p>
        </p:txBody>
      </p:sp>
      <p:sp>
        <p:nvSpPr>
          <p:cNvPr id="864" name="Subtitle 81"/>
          <p:cNvSpPr txBox="1"/>
          <p:nvPr>
            <p:ph type="body" sz="quarter" idx="1"/>
          </p:nvPr>
        </p:nvSpPr>
        <p:spPr>
          <a:xfrm>
            <a:off x="755934" y="4018272"/>
            <a:ext cx="5746466" cy="307778"/>
          </a:xfrm>
          <a:prstGeom prst="rect">
            <a:avLst/>
          </a:prstGeom>
        </p:spPr>
        <p:txBody>
          <a:bodyPr/>
          <a:lstStyle/>
          <a:p>
            <a:pPr/>
            <a:r>
              <a:t>Webinar - 02.11.2021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67" name="- Technical changes…"/>
          <p:cNvSpPr txBox="1"/>
          <p:nvPr>
            <p:ph type="body" sz="quarter" idx="1"/>
          </p:nvPr>
        </p:nvSpPr>
        <p:spPr>
          <a:xfrm>
            <a:off x="340971" y="1356178"/>
            <a:ext cx="2737531" cy="4947654"/>
          </a:xfrm>
          <a:prstGeom prst="rect">
            <a:avLst/>
          </a:prstGeom>
        </p:spPr>
        <p:txBody>
          <a:bodyPr/>
          <a:lstStyle/>
          <a:p>
            <a:pPr/>
            <a:r>
              <a:t>- Technical changes</a:t>
            </a:r>
          </a:p>
          <a:p>
            <a:pPr/>
          </a:p>
          <a:p>
            <a:pPr/>
            <a:r>
              <a:t>- Geo political changes (Such as closing of goods from specific countries)</a:t>
            </a:r>
          </a:p>
          <a:p>
            <a:pPr/>
          </a:p>
          <a:p>
            <a:pPr/>
            <a:r>
              <a:t>- Unforeseen pandemics, such as COVID-19, has used influence on our daily life, and business</a:t>
            </a:r>
          </a:p>
        </p:txBody>
      </p:sp>
      <p:pic>
        <p:nvPicPr>
          <p:cNvPr id="868" name="Skærmbillede 2021-10-07 kl. 13.56.04.png" descr="Skærmbillede 2021-10-07 kl. 13.56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9950" y="0"/>
            <a:ext cx="995161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1" name="- Profile of sellers and buyers have changed…"/>
          <p:cNvSpPr txBox="1"/>
          <p:nvPr>
            <p:ph type="body" sz="quarter" idx="1"/>
          </p:nvPr>
        </p:nvSpPr>
        <p:spPr>
          <a:xfrm>
            <a:off x="340971" y="1356178"/>
            <a:ext cx="2737531" cy="4145644"/>
          </a:xfrm>
          <a:prstGeom prst="rect">
            <a:avLst/>
          </a:prstGeom>
        </p:spPr>
        <p:txBody>
          <a:bodyPr/>
          <a:lstStyle/>
          <a:p>
            <a:pPr/>
            <a:r>
              <a:t>- Profile of sellers and buyers have changed</a:t>
            </a:r>
          </a:p>
          <a:p>
            <a:pPr/>
          </a:p>
          <a:p>
            <a:pPr/>
            <a:r>
              <a:t>- Information travels faster</a:t>
            </a:r>
          </a:p>
          <a:p>
            <a:pPr/>
          </a:p>
          <a:p>
            <a:pPr/>
            <a:r>
              <a:t>- Prices more volatile than ever </a:t>
            </a:r>
          </a:p>
          <a:p>
            <a:pPr/>
          </a:p>
        </p:txBody>
      </p:sp>
      <p:pic>
        <p:nvPicPr>
          <p:cNvPr id="872" name="Skærmbillede 2021-10-07 kl. 14.01.01.png" descr="Skærmbillede 2021-10-07 kl. 14.01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7307" y="-1"/>
            <a:ext cx="9950627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75" name="Skærmbillede 2021-10-07 kl. 14.02.39.png" descr="Skærmbillede 2021-10-07 kl. 14.02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7339" y="-1"/>
            <a:ext cx="1115856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- Started in New Zealand…"/>
          <p:cNvSpPr txBox="1"/>
          <p:nvPr>
            <p:ph type="body" sz="quarter" idx="1"/>
          </p:nvPr>
        </p:nvSpPr>
        <p:spPr>
          <a:xfrm>
            <a:off x="340971" y="1356178"/>
            <a:ext cx="2737531" cy="4902557"/>
          </a:xfrm>
          <a:prstGeom prst="rect">
            <a:avLst/>
          </a:prstGeom>
        </p:spPr>
        <p:txBody>
          <a:bodyPr/>
          <a:lstStyle/>
          <a:p>
            <a:pPr/>
            <a:r>
              <a:t>- Started in New Zealand</a:t>
            </a:r>
          </a:p>
          <a:p>
            <a:pPr/>
          </a:p>
          <a:p>
            <a:pPr/>
            <a:r>
              <a:t>- Help building the Valio platform back in 2019</a:t>
            </a:r>
          </a:p>
          <a:p>
            <a:pPr/>
          </a:p>
          <a:p>
            <a:pPr/>
            <a:r>
              <a:t>- Helping creating the Good Trade</a:t>
            </a:r>
          </a:p>
          <a:p>
            <a:pPr/>
          </a:p>
          <a:p>
            <a:pPr/>
            <a:r>
              <a:t>- Giving transparency </a:t>
            </a:r>
          </a:p>
          <a:p>
            <a:pPr/>
          </a:p>
          <a:p>
            <a:pPr/>
            <a:r>
              <a:t>- Able to trade and participate in tenders, on the go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9" name="- Marketplace…"/>
          <p:cNvSpPr txBox="1"/>
          <p:nvPr>
            <p:ph type="body" sz="quarter" idx="1"/>
          </p:nvPr>
        </p:nvSpPr>
        <p:spPr>
          <a:xfrm>
            <a:off x="340971" y="1356178"/>
            <a:ext cx="2737531" cy="2788864"/>
          </a:xfrm>
          <a:prstGeom prst="rect">
            <a:avLst/>
          </a:prstGeom>
        </p:spPr>
        <p:txBody>
          <a:bodyPr/>
          <a:lstStyle/>
          <a:p>
            <a:pPr/>
            <a:r>
              <a:t>- Marketplace</a:t>
            </a:r>
          </a:p>
          <a:p>
            <a:pPr/>
          </a:p>
          <a:p>
            <a:pPr/>
            <a:r>
              <a:t>- Tender</a:t>
            </a:r>
          </a:p>
        </p:txBody>
      </p:sp>
      <p:sp>
        <p:nvSpPr>
          <p:cNvPr id="880" name="PICTURE OF VALIO PLATFORM WITH A FAKE TENDER + MARKETPLACE…"/>
          <p:cNvSpPr txBox="1"/>
          <p:nvPr/>
        </p:nvSpPr>
        <p:spPr>
          <a:xfrm>
            <a:off x="3599560" y="2875557"/>
            <a:ext cx="7948537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PICTURE OF VALIO PLATFORM WITH A FAKE TENDER + MARKETPLACE</a:t>
            </a:r>
          </a:p>
          <a:p>
            <a:pPr/>
          </a:p>
          <a:p>
            <a:pPr/>
            <a:r>
              <a:t>- TO BE SHOWN, WHILE TALKING ON POINTS FROM PREVIOUS SLIDES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3" name="- Trade on the go and participate in tenders"/>
          <p:cNvSpPr txBox="1"/>
          <p:nvPr>
            <p:ph type="body" sz="quarter" idx="1"/>
          </p:nvPr>
        </p:nvSpPr>
        <p:spPr>
          <a:xfrm>
            <a:off x="340971" y="1356178"/>
            <a:ext cx="2737531" cy="2788864"/>
          </a:xfrm>
          <a:prstGeom prst="rect">
            <a:avLst/>
          </a:prstGeom>
        </p:spPr>
        <p:txBody>
          <a:bodyPr/>
          <a:lstStyle/>
          <a:p>
            <a:pPr/>
            <a:r>
              <a:t>- Trade on the go and participate in tenders</a:t>
            </a:r>
          </a:p>
        </p:txBody>
      </p:sp>
      <p:sp>
        <p:nvSpPr>
          <p:cNvPr id="884" name="Picture of our mobile app - Both the marketplace, but also the new tender module"/>
          <p:cNvSpPr txBox="1"/>
          <p:nvPr/>
        </p:nvSpPr>
        <p:spPr>
          <a:xfrm>
            <a:off x="3599560" y="2875557"/>
            <a:ext cx="832570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Picture of our mobile app - Both the marketplace, but also the new tender module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7" name="- Buyers get access to all of their data…"/>
          <p:cNvSpPr txBox="1"/>
          <p:nvPr>
            <p:ph type="body" sz="quarter" idx="1"/>
          </p:nvPr>
        </p:nvSpPr>
        <p:spPr>
          <a:xfrm>
            <a:off x="340971" y="1508103"/>
            <a:ext cx="2737531" cy="4495790"/>
          </a:xfrm>
          <a:prstGeom prst="rect">
            <a:avLst/>
          </a:prstGeom>
        </p:spPr>
        <p:txBody>
          <a:bodyPr/>
          <a:lstStyle/>
          <a:p>
            <a:pPr/>
            <a:r>
              <a:t>- Buyers get access to all of their data</a:t>
            </a:r>
          </a:p>
          <a:p>
            <a:pPr/>
          </a:p>
          <a:p>
            <a:pPr/>
            <a:r>
              <a:t>- Managers can get a full overview of what and when they are buying</a:t>
            </a:r>
          </a:p>
          <a:p>
            <a:pPr/>
          </a:p>
          <a:p>
            <a:pPr/>
            <a:r>
              <a:t>- Constant access to the suppliers</a:t>
            </a:r>
          </a:p>
          <a:p>
            <a:pPr/>
          </a:p>
          <a:p>
            <a:pPr/>
            <a:r>
              <a:t>- More frequent offers to every buyer</a:t>
            </a:r>
          </a:p>
        </p:txBody>
      </p:sp>
      <p:sp>
        <p:nvSpPr>
          <p:cNvPr id="888" name="PICTURE WITH RELEVANT QUOTES FROM MCKENZIE TO BE ADDED HERE"/>
          <p:cNvSpPr txBox="1"/>
          <p:nvPr/>
        </p:nvSpPr>
        <p:spPr>
          <a:xfrm>
            <a:off x="3599560" y="2875557"/>
            <a:ext cx="830572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PICTURE WITH RELEVANT QUOTES FROM MCKENZIE TO BE ADDED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" name="Test.png" descr="Te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347" y="1766902"/>
            <a:ext cx="4445001" cy="2859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3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45670"/>
      </a:accent1>
      <a:accent2>
        <a:srgbClr val="2184B8"/>
      </a:accent2>
      <a:accent3>
        <a:srgbClr val="2DEFF4"/>
      </a:accent3>
      <a:accent4>
        <a:srgbClr val="D6E4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3_Office Theme">
      <a:majorFont>
        <a:latin typeface="Lato"/>
        <a:ea typeface="Lato"/>
        <a:cs typeface="Lato"/>
      </a:majorFont>
      <a:minorFont>
        <a:latin typeface="Helvetica"/>
        <a:ea typeface="Helvetica"/>
        <a:cs typeface="Helvetica"/>
      </a:minorFont>
    </a:fontScheme>
    <a:fmtScheme name="3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3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45670"/>
      </a:accent1>
      <a:accent2>
        <a:srgbClr val="2184B8"/>
      </a:accent2>
      <a:accent3>
        <a:srgbClr val="2DEFF4"/>
      </a:accent3>
      <a:accent4>
        <a:srgbClr val="D6E4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3_Office Theme">
      <a:majorFont>
        <a:latin typeface="Lato"/>
        <a:ea typeface="Lato"/>
        <a:cs typeface="Lato"/>
      </a:majorFont>
      <a:minorFont>
        <a:latin typeface="Helvetica"/>
        <a:ea typeface="Helvetica"/>
        <a:cs typeface="Helvetica"/>
      </a:minorFont>
    </a:fontScheme>
    <a:fmtScheme name="3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