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0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2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6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" y="1187760"/>
            <a:ext cx="9144000" cy="47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6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88" y="1187760"/>
            <a:ext cx="9144000" cy="47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100000" contrast="-100000"/>
          </a:blip>
          <a:stretch>
            <a:fillRect/>
          </a:stretch>
        </p:blipFill>
        <p:spPr>
          <a:xfrm>
            <a:off x="7988" y="1187760"/>
            <a:ext cx="9144000" cy="47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Mazze</dc:creator>
  <cp:lastModifiedBy>Aaron Mazze</cp:lastModifiedBy>
  <cp:revision>2</cp:revision>
  <dcterms:created xsi:type="dcterms:W3CDTF">2014-01-06T18:52:32Z</dcterms:created>
  <dcterms:modified xsi:type="dcterms:W3CDTF">2014-01-06T18:55:27Z</dcterms:modified>
</cp:coreProperties>
</file>