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4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03B9-8DE5-4B41-B7AB-2C17EAA09BE1}" type="datetimeFigureOut">
              <a:rPr lang="en-US" smtClean="0"/>
              <a:t>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D5DD-4685-D049-ADD6-45A15CE0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100000" contrast="-100000"/>
          </a:blip>
          <a:stretch>
            <a:fillRect/>
          </a:stretch>
        </p:blipFill>
        <p:spPr>
          <a:xfrm>
            <a:off x="0" y="785046"/>
            <a:ext cx="9144001" cy="60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6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Mazze</dc:creator>
  <cp:lastModifiedBy>Aaron Mazze</cp:lastModifiedBy>
  <cp:revision>4</cp:revision>
  <dcterms:created xsi:type="dcterms:W3CDTF">2014-01-06T18:52:32Z</dcterms:created>
  <dcterms:modified xsi:type="dcterms:W3CDTF">2014-01-06T19:06:31Z</dcterms:modified>
</cp:coreProperties>
</file>